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Lst>
  <p:sldSz cy="13716000" cx="13716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4320">
          <p15:clr>
            <a:srgbClr val="A4A3A4"/>
          </p15:clr>
        </p15:guide>
        <p15:guide id="2" pos="4321">
          <p15:clr>
            <a:srgbClr val="A4A3A4"/>
          </p15:clr>
        </p15:guide>
      </p15:sldGuideLst>
    </p:ext>
    <p:ext uri="http://customooxmlschemas.google.com/">
      <go:slidesCustomData xmlns:go="http://customooxmlschemas.google.com/" r:id="rId13" roundtripDataSignature="AMtx7mhQv0+v6AOMHCI8kjHERqryKikGk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320" orient="horz"/>
        <p:guide pos="4321"/>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customschemas.google.com/relationships/presentationmetadata" Target="meta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jpg>
</file>

<file path=ppt/media/image2.jpg>
</file>

<file path=ppt/media/image20.png>
</file>

<file path=ppt/media/image21.png>
</file>

<file path=ppt/media/image22.jpg>
</file>

<file path=ppt/media/image23.jpg>
</file>

<file path=ppt/media/image24.png>
</file>

<file path=ppt/media/image25.png>
</file>

<file path=ppt/media/image26.png>
</file>

<file path=ppt/media/image27.jpg>
</file>

<file path=ppt/media/image28.png>
</file>

<file path=ppt/media/image29.pn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714500" y="685800"/>
            <a:ext cx="3429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714500" y="685800"/>
            <a:ext cx="3429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2:notes"/>
          <p:cNvSpPr/>
          <p:nvPr>
            <p:ph idx="2" type="sldImg"/>
          </p:nvPr>
        </p:nvSpPr>
        <p:spPr>
          <a:xfrm>
            <a:off x="1714500" y="685800"/>
            <a:ext cx="3429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3:notes"/>
          <p:cNvSpPr/>
          <p:nvPr>
            <p:ph idx="2" type="sldImg"/>
          </p:nvPr>
        </p:nvSpPr>
        <p:spPr>
          <a:xfrm>
            <a:off x="1714500" y="685800"/>
            <a:ext cx="3429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4:notes"/>
          <p:cNvSpPr/>
          <p:nvPr>
            <p:ph idx="2" type="sldImg"/>
          </p:nvPr>
        </p:nvSpPr>
        <p:spPr>
          <a:xfrm>
            <a:off x="1714500" y="685800"/>
            <a:ext cx="3429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 name="Google Shape;32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5:notes"/>
          <p:cNvSpPr/>
          <p:nvPr>
            <p:ph idx="2" type="sldImg"/>
          </p:nvPr>
        </p:nvSpPr>
        <p:spPr>
          <a:xfrm>
            <a:off x="1714500" y="685800"/>
            <a:ext cx="3429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 name="Google Shape;34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6:notes"/>
          <p:cNvSpPr/>
          <p:nvPr>
            <p:ph idx="2" type="sldImg"/>
          </p:nvPr>
        </p:nvSpPr>
        <p:spPr>
          <a:xfrm>
            <a:off x="1714500" y="685800"/>
            <a:ext cx="3429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7:notes"/>
          <p:cNvSpPr/>
          <p:nvPr>
            <p:ph idx="2" type="sldImg"/>
          </p:nvPr>
        </p:nvSpPr>
        <p:spPr>
          <a:xfrm>
            <a:off x="1714500" y="685800"/>
            <a:ext cx="3429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9"/>
          <p:cNvSpPr txBox="1"/>
          <p:nvPr>
            <p:ph type="ctrTitle"/>
          </p:nvPr>
        </p:nvSpPr>
        <p:spPr>
          <a:xfrm>
            <a:off x="467572" y="1985534"/>
            <a:ext cx="12781306" cy="5473500"/>
          </a:xfrm>
          <a:prstGeom prst="rect">
            <a:avLst/>
          </a:prstGeom>
          <a:noFill/>
          <a:ln>
            <a:noFill/>
          </a:ln>
        </p:spPr>
        <p:txBody>
          <a:bodyPr anchorCtr="0" anchor="b" bIns="123825" lIns="123825" spcFirstLastPara="1" rIns="123825" wrap="square" tIns="123825">
            <a:normAutofit/>
          </a:bodyPr>
          <a:lstStyle>
            <a:lvl1pPr lvl="0" algn="ctr">
              <a:lnSpc>
                <a:spcPct val="100000"/>
              </a:lnSpc>
              <a:spcBef>
                <a:spcPts val="0"/>
              </a:spcBef>
              <a:spcAft>
                <a:spcPts val="0"/>
              </a:spcAft>
              <a:buSzPts val="7000"/>
              <a:buNone/>
              <a:defRPr sz="7000"/>
            </a:lvl1pPr>
            <a:lvl2pPr lvl="1" algn="ctr">
              <a:lnSpc>
                <a:spcPct val="100000"/>
              </a:lnSpc>
              <a:spcBef>
                <a:spcPts val="0"/>
              </a:spcBef>
              <a:spcAft>
                <a:spcPts val="0"/>
              </a:spcAft>
              <a:buSzPts val="7000"/>
              <a:buNone/>
              <a:defRPr sz="7000"/>
            </a:lvl2pPr>
            <a:lvl3pPr lvl="2" algn="ctr">
              <a:lnSpc>
                <a:spcPct val="100000"/>
              </a:lnSpc>
              <a:spcBef>
                <a:spcPts val="0"/>
              </a:spcBef>
              <a:spcAft>
                <a:spcPts val="0"/>
              </a:spcAft>
              <a:buSzPts val="7000"/>
              <a:buNone/>
              <a:defRPr sz="7000"/>
            </a:lvl3pPr>
            <a:lvl4pPr lvl="3" algn="ctr">
              <a:lnSpc>
                <a:spcPct val="100000"/>
              </a:lnSpc>
              <a:spcBef>
                <a:spcPts val="0"/>
              </a:spcBef>
              <a:spcAft>
                <a:spcPts val="0"/>
              </a:spcAft>
              <a:buSzPts val="7000"/>
              <a:buNone/>
              <a:defRPr sz="7000"/>
            </a:lvl4pPr>
            <a:lvl5pPr lvl="4" algn="ctr">
              <a:lnSpc>
                <a:spcPct val="100000"/>
              </a:lnSpc>
              <a:spcBef>
                <a:spcPts val="0"/>
              </a:spcBef>
              <a:spcAft>
                <a:spcPts val="0"/>
              </a:spcAft>
              <a:buSzPts val="7000"/>
              <a:buNone/>
              <a:defRPr sz="7000"/>
            </a:lvl5pPr>
            <a:lvl6pPr lvl="5" algn="ctr">
              <a:lnSpc>
                <a:spcPct val="100000"/>
              </a:lnSpc>
              <a:spcBef>
                <a:spcPts val="0"/>
              </a:spcBef>
              <a:spcAft>
                <a:spcPts val="0"/>
              </a:spcAft>
              <a:buSzPts val="7000"/>
              <a:buNone/>
              <a:defRPr sz="7000"/>
            </a:lvl6pPr>
            <a:lvl7pPr lvl="6" algn="ctr">
              <a:lnSpc>
                <a:spcPct val="100000"/>
              </a:lnSpc>
              <a:spcBef>
                <a:spcPts val="0"/>
              </a:spcBef>
              <a:spcAft>
                <a:spcPts val="0"/>
              </a:spcAft>
              <a:buSzPts val="7000"/>
              <a:buNone/>
              <a:defRPr sz="7000"/>
            </a:lvl7pPr>
            <a:lvl8pPr lvl="7" algn="ctr">
              <a:lnSpc>
                <a:spcPct val="100000"/>
              </a:lnSpc>
              <a:spcBef>
                <a:spcPts val="0"/>
              </a:spcBef>
              <a:spcAft>
                <a:spcPts val="0"/>
              </a:spcAft>
              <a:buSzPts val="7000"/>
              <a:buNone/>
              <a:defRPr sz="7000"/>
            </a:lvl8pPr>
            <a:lvl9pPr lvl="8" algn="ctr">
              <a:lnSpc>
                <a:spcPct val="100000"/>
              </a:lnSpc>
              <a:spcBef>
                <a:spcPts val="0"/>
              </a:spcBef>
              <a:spcAft>
                <a:spcPts val="0"/>
              </a:spcAft>
              <a:buSzPts val="7000"/>
              <a:buNone/>
              <a:defRPr sz="7000"/>
            </a:lvl9pPr>
          </a:lstStyle>
          <a:p/>
        </p:txBody>
      </p:sp>
      <p:sp>
        <p:nvSpPr>
          <p:cNvPr id="11" name="Google Shape;11;p9"/>
          <p:cNvSpPr txBox="1"/>
          <p:nvPr>
            <p:ph idx="1" type="subTitle"/>
          </p:nvPr>
        </p:nvSpPr>
        <p:spPr>
          <a:xfrm>
            <a:off x="467561" y="7557666"/>
            <a:ext cx="12781306" cy="2113500"/>
          </a:xfrm>
          <a:prstGeom prst="rect">
            <a:avLst/>
          </a:prstGeom>
          <a:noFill/>
          <a:ln>
            <a:noFill/>
          </a:ln>
        </p:spPr>
        <p:txBody>
          <a:bodyPr anchorCtr="0" anchor="t" bIns="123825" lIns="123825" spcFirstLastPara="1" rIns="123825" wrap="square" tIns="123825">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12" name="Google Shape;12;p9"/>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8"/>
          <p:cNvSpPr txBox="1"/>
          <p:nvPr>
            <p:ph hasCustomPrompt="1" type="title"/>
          </p:nvPr>
        </p:nvSpPr>
        <p:spPr>
          <a:xfrm>
            <a:off x="467561" y="2949666"/>
            <a:ext cx="12781306" cy="5235750"/>
          </a:xfrm>
          <a:prstGeom prst="rect">
            <a:avLst/>
          </a:prstGeom>
          <a:noFill/>
          <a:ln>
            <a:noFill/>
          </a:ln>
        </p:spPr>
        <p:txBody>
          <a:bodyPr anchorCtr="0" anchor="b" bIns="123825" lIns="123825" spcFirstLastPara="1" rIns="123825" wrap="square" tIns="123825">
            <a:normAutofit/>
          </a:bodyPr>
          <a:lstStyle>
            <a:lvl1pPr lvl="0" algn="ctr">
              <a:lnSpc>
                <a:spcPct val="100000"/>
              </a:lnSpc>
              <a:spcBef>
                <a:spcPts val="0"/>
              </a:spcBef>
              <a:spcAft>
                <a:spcPts val="0"/>
              </a:spcAft>
              <a:buSzPts val="16300"/>
              <a:buNone/>
              <a:defRPr sz="16300"/>
            </a:lvl1pPr>
            <a:lvl2pPr lvl="1" algn="ctr">
              <a:lnSpc>
                <a:spcPct val="100000"/>
              </a:lnSpc>
              <a:spcBef>
                <a:spcPts val="0"/>
              </a:spcBef>
              <a:spcAft>
                <a:spcPts val="0"/>
              </a:spcAft>
              <a:buSzPts val="16300"/>
              <a:buNone/>
              <a:defRPr sz="16300"/>
            </a:lvl2pPr>
            <a:lvl3pPr lvl="2" algn="ctr">
              <a:lnSpc>
                <a:spcPct val="100000"/>
              </a:lnSpc>
              <a:spcBef>
                <a:spcPts val="0"/>
              </a:spcBef>
              <a:spcAft>
                <a:spcPts val="0"/>
              </a:spcAft>
              <a:buSzPts val="16300"/>
              <a:buNone/>
              <a:defRPr sz="16300"/>
            </a:lvl3pPr>
            <a:lvl4pPr lvl="3" algn="ctr">
              <a:lnSpc>
                <a:spcPct val="100000"/>
              </a:lnSpc>
              <a:spcBef>
                <a:spcPts val="0"/>
              </a:spcBef>
              <a:spcAft>
                <a:spcPts val="0"/>
              </a:spcAft>
              <a:buSzPts val="16300"/>
              <a:buNone/>
              <a:defRPr sz="16300"/>
            </a:lvl4pPr>
            <a:lvl5pPr lvl="4" algn="ctr">
              <a:lnSpc>
                <a:spcPct val="100000"/>
              </a:lnSpc>
              <a:spcBef>
                <a:spcPts val="0"/>
              </a:spcBef>
              <a:spcAft>
                <a:spcPts val="0"/>
              </a:spcAft>
              <a:buSzPts val="16300"/>
              <a:buNone/>
              <a:defRPr sz="16300"/>
            </a:lvl5pPr>
            <a:lvl6pPr lvl="5" algn="ctr">
              <a:lnSpc>
                <a:spcPct val="100000"/>
              </a:lnSpc>
              <a:spcBef>
                <a:spcPts val="0"/>
              </a:spcBef>
              <a:spcAft>
                <a:spcPts val="0"/>
              </a:spcAft>
              <a:buSzPts val="16300"/>
              <a:buNone/>
              <a:defRPr sz="16300"/>
            </a:lvl6pPr>
            <a:lvl7pPr lvl="6" algn="ctr">
              <a:lnSpc>
                <a:spcPct val="100000"/>
              </a:lnSpc>
              <a:spcBef>
                <a:spcPts val="0"/>
              </a:spcBef>
              <a:spcAft>
                <a:spcPts val="0"/>
              </a:spcAft>
              <a:buSzPts val="16300"/>
              <a:buNone/>
              <a:defRPr sz="16300"/>
            </a:lvl7pPr>
            <a:lvl8pPr lvl="7" algn="ctr">
              <a:lnSpc>
                <a:spcPct val="100000"/>
              </a:lnSpc>
              <a:spcBef>
                <a:spcPts val="0"/>
              </a:spcBef>
              <a:spcAft>
                <a:spcPts val="0"/>
              </a:spcAft>
              <a:buSzPts val="16300"/>
              <a:buNone/>
              <a:defRPr sz="16300"/>
            </a:lvl8pPr>
            <a:lvl9pPr lvl="8" algn="ctr">
              <a:lnSpc>
                <a:spcPct val="100000"/>
              </a:lnSpc>
              <a:spcBef>
                <a:spcPts val="0"/>
              </a:spcBef>
              <a:spcAft>
                <a:spcPts val="0"/>
              </a:spcAft>
              <a:buSzPts val="16300"/>
              <a:buNone/>
              <a:defRPr sz="16300"/>
            </a:lvl9pPr>
          </a:lstStyle>
          <a:p>
            <a:r>
              <a:t>xx%</a:t>
            </a:r>
          </a:p>
        </p:txBody>
      </p:sp>
      <p:sp>
        <p:nvSpPr>
          <p:cNvPr id="46" name="Google Shape;46;p18"/>
          <p:cNvSpPr txBox="1"/>
          <p:nvPr>
            <p:ph idx="1" type="body"/>
          </p:nvPr>
        </p:nvSpPr>
        <p:spPr>
          <a:xfrm>
            <a:off x="467561" y="8405934"/>
            <a:ext cx="12781306" cy="3468750"/>
          </a:xfrm>
          <a:prstGeom prst="rect">
            <a:avLst/>
          </a:prstGeom>
          <a:noFill/>
          <a:ln>
            <a:noFill/>
          </a:ln>
        </p:spPr>
        <p:txBody>
          <a:bodyPr anchorCtr="0" anchor="t" bIns="123825" lIns="123825" spcFirstLastPara="1" rIns="123825" wrap="square" tIns="123825">
            <a:normAutofit/>
          </a:bodyPr>
          <a:lstStyle>
            <a:lvl1pPr indent="-381000" lvl="0" marL="457200" algn="ctr">
              <a:lnSpc>
                <a:spcPct val="115000"/>
              </a:lnSpc>
              <a:spcBef>
                <a:spcPts val="0"/>
              </a:spcBef>
              <a:spcAft>
                <a:spcPts val="0"/>
              </a:spcAft>
              <a:buSzPts val="2400"/>
              <a:buChar char="●"/>
              <a:defRPr/>
            </a:lvl1pPr>
            <a:lvl2pPr indent="-349250" lvl="1" marL="914400" algn="ctr">
              <a:lnSpc>
                <a:spcPct val="115000"/>
              </a:lnSpc>
              <a:spcBef>
                <a:spcPts val="0"/>
              </a:spcBef>
              <a:spcAft>
                <a:spcPts val="0"/>
              </a:spcAft>
              <a:buSzPts val="1900"/>
              <a:buChar char="○"/>
              <a:defRPr/>
            </a:lvl2pPr>
            <a:lvl3pPr indent="-349250" lvl="2" marL="1371600" algn="ctr">
              <a:lnSpc>
                <a:spcPct val="115000"/>
              </a:lnSpc>
              <a:spcBef>
                <a:spcPts val="0"/>
              </a:spcBef>
              <a:spcAft>
                <a:spcPts val="0"/>
              </a:spcAft>
              <a:buSzPts val="1900"/>
              <a:buChar char="■"/>
              <a:defRPr/>
            </a:lvl3pPr>
            <a:lvl4pPr indent="-349250" lvl="3" marL="1828800" algn="ctr">
              <a:lnSpc>
                <a:spcPct val="115000"/>
              </a:lnSpc>
              <a:spcBef>
                <a:spcPts val="0"/>
              </a:spcBef>
              <a:spcAft>
                <a:spcPts val="0"/>
              </a:spcAft>
              <a:buSzPts val="1900"/>
              <a:buChar char="●"/>
              <a:defRPr/>
            </a:lvl4pPr>
            <a:lvl5pPr indent="-349250" lvl="4" marL="2286000" algn="ctr">
              <a:lnSpc>
                <a:spcPct val="115000"/>
              </a:lnSpc>
              <a:spcBef>
                <a:spcPts val="0"/>
              </a:spcBef>
              <a:spcAft>
                <a:spcPts val="0"/>
              </a:spcAft>
              <a:buSzPts val="1900"/>
              <a:buChar char="○"/>
              <a:defRPr/>
            </a:lvl5pPr>
            <a:lvl6pPr indent="-349250" lvl="5" marL="2743200" algn="ctr">
              <a:lnSpc>
                <a:spcPct val="115000"/>
              </a:lnSpc>
              <a:spcBef>
                <a:spcPts val="0"/>
              </a:spcBef>
              <a:spcAft>
                <a:spcPts val="0"/>
              </a:spcAft>
              <a:buSzPts val="1900"/>
              <a:buChar char="■"/>
              <a:defRPr/>
            </a:lvl6pPr>
            <a:lvl7pPr indent="-349250" lvl="6" marL="3200400" algn="ctr">
              <a:lnSpc>
                <a:spcPct val="115000"/>
              </a:lnSpc>
              <a:spcBef>
                <a:spcPts val="0"/>
              </a:spcBef>
              <a:spcAft>
                <a:spcPts val="0"/>
              </a:spcAft>
              <a:buSzPts val="1900"/>
              <a:buChar char="●"/>
              <a:defRPr/>
            </a:lvl7pPr>
            <a:lvl8pPr indent="-349250" lvl="7" marL="3657600" algn="ctr">
              <a:lnSpc>
                <a:spcPct val="115000"/>
              </a:lnSpc>
              <a:spcBef>
                <a:spcPts val="0"/>
              </a:spcBef>
              <a:spcAft>
                <a:spcPts val="0"/>
              </a:spcAft>
              <a:buSzPts val="1900"/>
              <a:buChar char="○"/>
              <a:defRPr/>
            </a:lvl8pPr>
            <a:lvl9pPr indent="-349250" lvl="8" marL="4114800" algn="ctr">
              <a:lnSpc>
                <a:spcPct val="115000"/>
              </a:lnSpc>
              <a:spcBef>
                <a:spcPts val="0"/>
              </a:spcBef>
              <a:spcAft>
                <a:spcPts val="0"/>
              </a:spcAft>
              <a:buSzPts val="1900"/>
              <a:buChar char="■"/>
              <a:defRPr/>
            </a:lvl9pPr>
          </a:lstStyle>
          <a:p/>
        </p:txBody>
      </p:sp>
      <p:sp>
        <p:nvSpPr>
          <p:cNvPr id="47" name="Google Shape;47;p18"/>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9"/>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0"/>
          <p:cNvSpPr txBox="1"/>
          <p:nvPr>
            <p:ph type="title"/>
          </p:nvPr>
        </p:nvSpPr>
        <p:spPr>
          <a:xfrm>
            <a:off x="467561" y="1186734"/>
            <a:ext cx="12781306" cy="1527000"/>
          </a:xfrm>
          <a:prstGeom prst="rect">
            <a:avLst/>
          </a:prstGeom>
          <a:noFill/>
          <a:ln>
            <a:noFill/>
          </a:ln>
        </p:spPr>
        <p:txBody>
          <a:bodyPr anchorCtr="0" anchor="t" bIns="123825" lIns="123825" spcFirstLastPara="1" rIns="123825" wrap="square" tIns="123825">
            <a:normAutofit/>
          </a:bodyPr>
          <a:lstStyle>
            <a:lvl1pPr lvl="0" algn="l">
              <a:lnSpc>
                <a:spcPct val="100000"/>
              </a:lnSpc>
              <a:spcBef>
                <a:spcPts val="0"/>
              </a:spcBef>
              <a:spcAft>
                <a:spcPts val="0"/>
              </a:spcAft>
              <a:buSzPts val="3800"/>
              <a:buNone/>
              <a:defRPr/>
            </a:lvl1pPr>
            <a:lvl2pPr lvl="1" algn="l">
              <a:lnSpc>
                <a:spcPct val="100000"/>
              </a:lnSpc>
              <a:spcBef>
                <a:spcPts val="0"/>
              </a:spcBef>
              <a:spcAft>
                <a:spcPts val="0"/>
              </a:spcAft>
              <a:buSzPts val="3800"/>
              <a:buNone/>
              <a:defRPr/>
            </a:lvl2pPr>
            <a:lvl3pPr lvl="2" algn="l">
              <a:lnSpc>
                <a:spcPct val="100000"/>
              </a:lnSpc>
              <a:spcBef>
                <a:spcPts val="0"/>
              </a:spcBef>
              <a:spcAft>
                <a:spcPts val="0"/>
              </a:spcAft>
              <a:buSzPts val="3800"/>
              <a:buNone/>
              <a:defRPr/>
            </a:lvl3pPr>
            <a:lvl4pPr lvl="3" algn="l">
              <a:lnSpc>
                <a:spcPct val="100000"/>
              </a:lnSpc>
              <a:spcBef>
                <a:spcPts val="0"/>
              </a:spcBef>
              <a:spcAft>
                <a:spcPts val="0"/>
              </a:spcAft>
              <a:buSzPts val="3800"/>
              <a:buNone/>
              <a:defRPr/>
            </a:lvl4pPr>
            <a:lvl5pPr lvl="4" algn="l">
              <a:lnSpc>
                <a:spcPct val="100000"/>
              </a:lnSpc>
              <a:spcBef>
                <a:spcPts val="0"/>
              </a:spcBef>
              <a:spcAft>
                <a:spcPts val="0"/>
              </a:spcAft>
              <a:buSzPts val="3800"/>
              <a:buNone/>
              <a:defRPr/>
            </a:lvl5pPr>
            <a:lvl6pPr lvl="5" algn="l">
              <a:lnSpc>
                <a:spcPct val="100000"/>
              </a:lnSpc>
              <a:spcBef>
                <a:spcPts val="0"/>
              </a:spcBef>
              <a:spcAft>
                <a:spcPts val="0"/>
              </a:spcAft>
              <a:buSzPts val="3800"/>
              <a:buNone/>
              <a:defRPr/>
            </a:lvl6pPr>
            <a:lvl7pPr lvl="6" algn="l">
              <a:lnSpc>
                <a:spcPct val="100000"/>
              </a:lnSpc>
              <a:spcBef>
                <a:spcPts val="0"/>
              </a:spcBef>
              <a:spcAft>
                <a:spcPts val="0"/>
              </a:spcAft>
              <a:buSzPts val="3800"/>
              <a:buNone/>
              <a:defRPr/>
            </a:lvl7pPr>
            <a:lvl8pPr lvl="7" algn="l">
              <a:lnSpc>
                <a:spcPct val="100000"/>
              </a:lnSpc>
              <a:spcBef>
                <a:spcPts val="0"/>
              </a:spcBef>
              <a:spcAft>
                <a:spcPts val="0"/>
              </a:spcAft>
              <a:buSzPts val="3800"/>
              <a:buNone/>
              <a:defRPr/>
            </a:lvl8pPr>
            <a:lvl9pPr lvl="8" algn="l">
              <a:lnSpc>
                <a:spcPct val="100000"/>
              </a:lnSpc>
              <a:spcBef>
                <a:spcPts val="0"/>
              </a:spcBef>
              <a:spcAft>
                <a:spcPts val="0"/>
              </a:spcAft>
              <a:buSzPts val="3800"/>
              <a:buNone/>
              <a:defRPr/>
            </a:lvl9pPr>
          </a:lstStyle>
          <a:p/>
        </p:txBody>
      </p:sp>
      <p:sp>
        <p:nvSpPr>
          <p:cNvPr id="15" name="Google Shape;15;p10"/>
          <p:cNvSpPr txBox="1"/>
          <p:nvPr>
            <p:ph idx="1" type="body"/>
          </p:nvPr>
        </p:nvSpPr>
        <p:spPr>
          <a:xfrm>
            <a:off x="467561" y="3073266"/>
            <a:ext cx="12781306" cy="9110625"/>
          </a:xfrm>
          <a:prstGeom prst="rect">
            <a:avLst/>
          </a:prstGeom>
          <a:noFill/>
          <a:ln>
            <a:noFill/>
          </a:ln>
        </p:spPr>
        <p:txBody>
          <a:bodyPr anchorCtr="0" anchor="t" bIns="123825" lIns="123825" spcFirstLastPara="1" rIns="123825" wrap="square" tIns="123825">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16" name="Google Shape;16;p10"/>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11"/>
          <p:cNvSpPr txBox="1"/>
          <p:nvPr>
            <p:ph type="title"/>
          </p:nvPr>
        </p:nvSpPr>
        <p:spPr>
          <a:xfrm>
            <a:off x="467561" y="5735600"/>
            <a:ext cx="12781306" cy="2244750"/>
          </a:xfrm>
          <a:prstGeom prst="rect">
            <a:avLst/>
          </a:prstGeom>
          <a:noFill/>
          <a:ln>
            <a:noFill/>
          </a:ln>
        </p:spPr>
        <p:txBody>
          <a:bodyPr anchorCtr="0" anchor="ctr" bIns="123825" lIns="123825" spcFirstLastPara="1" rIns="123825" wrap="square" tIns="123825">
            <a:normAutofit/>
          </a:bodyPr>
          <a:lstStyle>
            <a:lvl1pPr lvl="0" algn="ctr">
              <a:lnSpc>
                <a:spcPct val="100000"/>
              </a:lnSpc>
              <a:spcBef>
                <a:spcPts val="0"/>
              </a:spcBef>
              <a:spcAft>
                <a:spcPts val="0"/>
              </a:spcAft>
              <a:buSzPts val="4900"/>
              <a:buNone/>
              <a:defRPr sz="4900"/>
            </a:lvl1pPr>
            <a:lvl2pPr lvl="1" algn="ctr">
              <a:lnSpc>
                <a:spcPct val="100000"/>
              </a:lnSpc>
              <a:spcBef>
                <a:spcPts val="0"/>
              </a:spcBef>
              <a:spcAft>
                <a:spcPts val="0"/>
              </a:spcAft>
              <a:buSzPts val="4900"/>
              <a:buNone/>
              <a:defRPr sz="4900"/>
            </a:lvl2pPr>
            <a:lvl3pPr lvl="2" algn="ctr">
              <a:lnSpc>
                <a:spcPct val="100000"/>
              </a:lnSpc>
              <a:spcBef>
                <a:spcPts val="0"/>
              </a:spcBef>
              <a:spcAft>
                <a:spcPts val="0"/>
              </a:spcAft>
              <a:buSzPts val="4900"/>
              <a:buNone/>
              <a:defRPr sz="4900"/>
            </a:lvl3pPr>
            <a:lvl4pPr lvl="3" algn="ctr">
              <a:lnSpc>
                <a:spcPct val="100000"/>
              </a:lnSpc>
              <a:spcBef>
                <a:spcPts val="0"/>
              </a:spcBef>
              <a:spcAft>
                <a:spcPts val="0"/>
              </a:spcAft>
              <a:buSzPts val="4900"/>
              <a:buNone/>
              <a:defRPr sz="4900"/>
            </a:lvl4pPr>
            <a:lvl5pPr lvl="4" algn="ctr">
              <a:lnSpc>
                <a:spcPct val="100000"/>
              </a:lnSpc>
              <a:spcBef>
                <a:spcPts val="0"/>
              </a:spcBef>
              <a:spcAft>
                <a:spcPts val="0"/>
              </a:spcAft>
              <a:buSzPts val="4900"/>
              <a:buNone/>
              <a:defRPr sz="4900"/>
            </a:lvl5pPr>
            <a:lvl6pPr lvl="5" algn="ctr">
              <a:lnSpc>
                <a:spcPct val="100000"/>
              </a:lnSpc>
              <a:spcBef>
                <a:spcPts val="0"/>
              </a:spcBef>
              <a:spcAft>
                <a:spcPts val="0"/>
              </a:spcAft>
              <a:buSzPts val="4900"/>
              <a:buNone/>
              <a:defRPr sz="4900"/>
            </a:lvl6pPr>
            <a:lvl7pPr lvl="6" algn="ctr">
              <a:lnSpc>
                <a:spcPct val="100000"/>
              </a:lnSpc>
              <a:spcBef>
                <a:spcPts val="0"/>
              </a:spcBef>
              <a:spcAft>
                <a:spcPts val="0"/>
              </a:spcAft>
              <a:buSzPts val="4900"/>
              <a:buNone/>
              <a:defRPr sz="4900"/>
            </a:lvl7pPr>
            <a:lvl8pPr lvl="7" algn="ctr">
              <a:lnSpc>
                <a:spcPct val="100000"/>
              </a:lnSpc>
              <a:spcBef>
                <a:spcPts val="0"/>
              </a:spcBef>
              <a:spcAft>
                <a:spcPts val="0"/>
              </a:spcAft>
              <a:buSzPts val="4900"/>
              <a:buNone/>
              <a:defRPr sz="4900"/>
            </a:lvl8pPr>
            <a:lvl9pPr lvl="8" algn="ctr">
              <a:lnSpc>
                <a:spcPct val="100000"/>
              </a:lnSpc>
              <a:spcBef>
                <a:spcPts val="0"/>
              </a:spcBef>
              <a:spcAft>
                <a:spcPts val="0"/>
              </a:spcAft>
              <a:buSzPts val="4900"/>
              <a:buNone/>
              <a:defRPr sz="4900"/>
            </a:lvl9pPr>
          </a:lstStyle>
          <a:p/>
        </p:txBody>
      </p:sp>
      <p:sp>
        <p:nvSpPr>
          <p:cNvPr id="19" name="Google Shape;19;p11"/>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2"/>
          <p:cNvSpPr txBox="1"/>
          <p:nvPr>
            <p:ph type="title"/>
          </p:nvPr>
        </p:nvSpPr>
        <p:spPr>
          <a:xfrm>
            <a:off x="467561" y="1186734"/>
            <a:ext cx="12781306" cy="1527000"/>
          </a:xfrm>
          <a:prstGeom prst="rect">
            <a:avLst/>
          </a:prstGeom>
          <a:noFill/>
          <a:ln>
            <a:noFill/>
          </a:ln>
        </p:spPr>
        <p:txBody>
          <a:bodyPr anchorCtr="0" anchor="t" bIns="123825" lIns="123825" spcFirstLastPara="1" rIns="123825" wrap="square" tIns="123825">
            <a:normAutofit/>
          </a:bodyPr>
          <a:lstStyle>
            <a:lvl1pPr lvl="0" algn="l">
              <a:lnSpc>
                <a:spcPct val="100000"/>
              </a:lnSpc>
              <a:spcBef>
                <a:spcPts val="0"/>
              </a:spcBef>
              <a:spcAft>
                <a:spcPts val="0"/>
              </a:spcAft>
              <a:buSzPts val="3800"/>
              <a:buNone/>
              <a:defRPr/>
            </a:lvl1pPr>
            <a:lvl2pPr lvl="1" algn="l">
              <a:lnSpc>
                <a:spcPct val="100000"/>
              </a:lnSpc>
              <a:spcBef>
                <a:spcPts val="0"/>
              </a:spcBef>
              <a:spcAft>
                <a:spcPts val="0"/>
              </a:spcAft>
              <a:buSzPts val="3800"/>
              <a:buNone/>
              <a:defRPr/>
            </a:lvl2pPr>
            <a:lvl3pPr lvl="2" algn="l">
              <a:lnSpc>
                <a:spcPct val="100000"/>
              </a:lnSpc>
              <a:spcBef>
                <a:spcPts val="0"/>
              </a:spcBef>
              <a:spcAft>
                <a:spcPts val="0"/>
              </a:spcAft>
              <a:buSzPts val="3800"/>
              <a:buNone/>
              <a:defRPr/>
            </a:lvl3pPr>
            <a:lvl4pPr lvl="3" algn="l">
              <a:lnSpc>
                <a:spcPct val="100000"/>
              </a:lnSpc>
              <a:spcBef>
                <a:spcPts val="0"/>
              </a:spcBef>
              <a:spcAft>
                <a:spcPts val="0"/>
              </a:spcAft>
              <a:buSzPts val="3800"/>
              <a:buNone/>
              <a:defRPr/>
            </a:lvl4pPr>
            <a:lvl5pPr lvl="4" algn="l">
              <a:lnSpc>
                <a:spcPct val="100000"/>
              </a:lnSpc>
              <a:spcBef>
                <a:spcPts val="0"/>
              </a:spcBef>
              <a:spcAft>
                <a:spcPts val="0"/>
              </a:spcAft>
              <a:buSzPts val="3800"/>
              <a:buNone/>
              <a:defRPr/>
            </a:lvl5pPr>
            <a:lvl6pPr lvl="5" algn="l">
              <a:lnSpc>
                <a:spcPct val="100000"/>
              </a:lnSpc>
              <a:spcBef>
                <a:spcPts val="0"/>
              </a:spcBef>
              <a:spcAft>
                <a:spcPts val="0"/>
              </a:spcAft>
              <a:buSzPts val="3800"/>
              <a:buNone/>
              <a:defRPr/>
            </a:lvl6pPr>
            <a:lvl7pPr lvl="6" algn="l">
              <a:lnSpc>
                <a:spcPct val="100000"/>
              </a:lnSpc>
              <a:spcBef>
                <a:spcPts val="0"/>
              </a:spcBef>
              <a:spcAft>
                <a:spcPts val="0"/>
              </a:spcAft>
              <a:buSzPts val="3800"/>
              <a:buNone/>
              <a:defRPr/>
            </a:lvl7pPr>
            <a:lvl8pPr lvl="7" algn="l">
              <a:lnSpc>
                <a:spcPct val="100000"/>
              </a:lnSpc>
              <a:spcBef>
                <a:spcPts val="0"/>
              </a:spcBef>
              <a:spcAft>
                <a:spcPts val="0"/>
              </a:spcAft>
              <a:buSzPts val="3800"/>
              <a:buNone/>
              <a:defRPr/>
            </a:lvl8pPr>
            <a:lvl9pPr lvl="8" algn="l">
              <a:lnSpc>
                <a:spcPct val="100000"/>
              </a:lnSpc>
              <a:spcBef>
                <a:spcPts val="0"/>
              </a:spcBef>
              <a:spcAft>
                <a:spcPts val="0"/>
              </a:spcAft>
              <a:buSzPts val="3800"/>
              <a:buNone/>
              <a:defRPr/>
            </a:lvl9pPr>
          </a:lstStyle>
          <a:p/>
        </p:txBody>
      </p:sp>
      <p:sp>
        <p:nvSpPr>
          <p:cNvPr id="22" name="Google Shape;22;p12"/>
          <p:cNvSpPr txBox="1"/>
          <p:nvPr>
            <p:ph idx="1" type="body"/>
          </p:nvPr>
        </p:nvSpPr>
        <p:spPr>
          <a:xfrm>
            <a:off x="467561" y="3073266"/>
            <a:ext cx="6000120" cy="9110625"/>
          </a:xfrm>
          <a:prstGeom prst="rect">
            <a:avLst/>
          </a:prstGeom>
          <a:noFill/>
          <a:ln>
            <a:noFill/>
          </a:ln>
        </p:spPr>
        <p:txBody>
          <a:bodyPr anchorCtr="0" anchor="t" bIns="123825" lIns="123825" spcFirstLastPara="1" rIns="123825" wrap="square" tIns="123825">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23" name="Google Shape;23;p12"/>
          <p:cNvSpPr txBox="1"/>
          <p:nvPr>
            <p:ph idx="2" type="body"/>
          </p:nvPr>
        </p:nvSpPr>
        <p:spPr>
          <a:xfrm>
            <a:off x="7248759" y="3073266"/>
            <a:ext cx="6000120" cy="9110625"/>
          </a:xfrm>
          <a:prstGeom prst="rect">
            <a:avLst/>
          </a:prstGeom>
          <a:noFill/>
          <a:ln>
            <a:noFill/>
          </a:ln>
        </p:spPr>
        <p:txBody>
          <a:bodyPr anchorCtr="0" anchor="t" bIns="123825" lIns="123825" spcFirstLastPara="1" rIns="123825" wrap="square" tIns="123825">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24" name="Google Shape;24;p12"/>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13"/>
          <p:cNvSpPr txBox="1"/>
          <p:nvPr>
            <p:ph type="title"/>
          </p:nvPr>
        </p:nvSpPr>
        <p:spPr>
          <a:xfrm>
            <a:off x="467561" y="1186734"/>
            <a:ext cx="12781306" cy="1527000"/>
          </a:xfrm>
          <a:prstGeom prst="rect">
            <a:avLst/>
          </a:prstGeom>
          <a:noFill/>
          <a:ln>
            <a:noFill/>
          </a:ln>
        </p:spPr>
        <p:txBody>
          <a:bodyPr anchorCtr="0" anchor="t" bIns="123825" lIns="123825" spcFirstLastPara="1" rIns="123825" wrap="square" tIns="123825">
            <a:normAutofit/>
          </a:bodyPr>
          <a:lstStyle>
            <a:lvl1pPr lvl="0" algn="l">
              <a:lnSpc>
                <a:spcPct val="100000"/>
              </a:lnSpc>
              <a:spcBef>
                <a:spcPts val="0"/>
              </a:spcBef>
              <a:spcAft>
                <a:spcPts val="0"/>
              </a:spcAft>
              <a:buSzPts val="3800"/>
              <a:buNone/>
              <a:defRPr/>
            </a:lvl1pPr>
            <a:lvl2pPr lvl="1" algn="l">
              <a:lnSpc>
                <a:spcPct val="100000"/>
              </a:lnSpc>
              <a:spcBef>
                <a:spcPts val="0"/>
              </a:spcBef>
              <a:spcAft>
                <a:spcPts val="0"/>
              </a:spcAft>
              <a:buSzPts val="3800"/>
              <a:buNone/>
              <a:defRPr/>
            </a:lvl2pPr>
            <a:lvl3pPr lvl="2" algn="l">
              <a:lnSpc>
                <a:spcPct val="100000"/>
              </a:lnSpc>
              <a:spcBef>
                <a:spcPts val="0"/>
              </a:spcBef>
              <a:spcAft>
                <a:spcPts val="0"/>
              </a:spcAft>
              <a:buSzPts val="3800"/>
              <a:buNone/>
              <a:defRPr/>
            </a:lvl3pPr>
            <a:lvl4pPr lvl="3" algn="l">
              <a:lnSpc>
                <a:spcPct val="100000"/>
              </a:lnSpc>
              <a:spcBef>
                <a:spcPts val="0"/>
              </a:spcBef>
              <a:spcAft>
                <a:spcPts val="0"/>
              </a:spcAft>
              <a:buSzPts val="3800"/>
              <a:buNone/>
              <a:defRPr/>
            </a:lvl4pPr>
            <a:lvl5pPr lvl="4" algn="l">
              <a:lnSpc>
                <a:spcPct val="100000"/>
              </a:lnSpc>
              <a:spcBef>
                <a:spcPts val="0"/>
              </a:spcBef>
              <a:spcAft>
                <a:spcPts val="0"/>
              </a:spcAft>
              <a:buSzPts val="3800"/>
              <a:buNone/>
              <a:defRPr/>
            </a:lvl5pPr>
            <a:lvl6pPr lvl="5" algn="l">
              <a:lnSpc>
                <a:spcPct val="100000"/>
              </a:lnSpc>
              <a:spcBef>
                <a:spcPts val="0"/>
              </a:spcBef>
              <a:spcAft>
                <a:spcPts val="0"/>
              </a:spcAft>
              <a:buSzPts val="3800"/>
              <a:buNone/>
              <a:defRPr/>
            </a:lvl6pPr>
            <a:lvl7pPr lvl="6" algn="l">
              <a:lnSpc>
                <a:spcPct val="100000"/>
              </a:lnSpc>
              <a:spcBef>
                <a:spcPts val="0"/>
              </a:spcBef>
              <a:spcAft>
                <a:spcPts val="0"/>
              </a:spcAft>
              <a:buSzPts val="3800"/>
              <a:buNone/>
              <a:defRPr/>
            </a:lvl7pPr>
            <a:lvl8pPr lvl="7" algn="l">
              <a:lnSpc>
                <a:spcPct val="100000"/>
              </a:lnSpc>
              <a:spcBef>
                <a:spcPts val="0"/>
              </a:spcBef>
              <a:spcAft>
                <a:spcPts val="0"/>
              </a:spcAft>
              <a:buSzPts val="3800"/>
              <a:buNone/>
              <a:defRPr/>
            </a:lvl8pPr>
            <a:lvl9pPr lvl="8" algn="l">
              <a:lnSpc>
                <a:spcPct val="100000"/>
              </a:lnSpc>
              <a:spcBef>
                <a:spcPts val="0"/>
              </a:spcBef>
              <a:spcAft>
                <a:spcPts val="0"/>
              </a:spcAft>
              <a:buSzPts val="3800"/>
              <a:buNone/>
              <a:defRPr/>
            </a:lvl9pPr>
          </a:lstStyle>
          <a:p/>
        </p:txBody>
      </p:sp>
      <p:sp>
        <p:nvSpPr>
          <p:cNvPr id="27" name="Google Shape;27;p13"/>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14"/>
          <p:cNvSpPr txBox="1"/>
          <p:nvPr>
            <p:ph type="title"/>
          </p:nvPr>
        </p:nvSpPr>
        <p:spPr>
          <a:xfrm>
            <a:off x="467562" y="1481600"/>
            <a:ext cx="4212428" cy="2015250"/>
          </a:xfrm>
          <a:prstGeom prst="rect">
            <a:avLst/>
          </a:prstGeom>
          <a:noFill/>
          <a:ln>
            <a:noFill/>
          </a:ln>
        </p:spPr>
        <p:txBody>
          <a:bodyPr anchorCtr="0" anchor="b" bIns="123825" lIns="123825" spcFirstLastPara="1" rIns="123825" wrap="square" tIns="123825">
            <a:normAutofit/>
          </a:bodyPr>
          <a:lstStyle>
            <a:lvl1pPr lvl="0" algn="l">
              <a:lnSpc>
                <a:spcPct val="100000"/>
              </a:lnSpc>
              <a:spcBef>
                <a:spcPts val="0"/>
              </a:spcBef>
              <a:spcAft>
                <a:spcPts val="0"/>
              </a:spcAft>
              <a:buSzPts val="3300"/>
              <a:buNone/>
              <a:defRPr sz="3300"/>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p:txBody>
      </p:sp>
      <p:sp>
        <p:nvSpPr>
          <p:cNvPr id="30" name="Google Shape;30;p14"/>
          <p:cNvSpPr txBox="1"/>
          <p:nvPr>
            <p:ph idx="1" type="body"/>
          </p:nvPr>
        </p:nvSpPr>
        <p:spPr>
          <a:xfrm>
            <a:off x="467562" y="3705600"/>
            <a:ext cx="4212428" cy="8478375"/>
          </a:xfrm>
          <a:prstGeom prst="rect">
            <a:avLst/>
          </a:prstGeom>
          <a:noFill/>
          <a:ln>
            <a:noFill/>
          </a:ln>
        </p:spPr>
        <p:txBody>
          <a:bodyPr anchorCtr="0" anchor="t" bIns="123825" lIns="123825" spcFirstLastPara="1" rIns="123825" wrap="square" tIns="123825">
            <a:norm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1" name="Google Shape;31;p14"/>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15"/>
          <p:cNvSpPr txBox="1"/>
          <p:nvPr>
            <p:ph type="title"/>
          </p:nvPr>
        </p:nvSpPr>
        <p:spPr>
          <a:xfrm>
            <a:off x="735392" y="1200400"/>
            <a:ext cx="9551880" cy="10908750"/>
          </a:xfrm>
          <a:prstGeom prst="rect">
            <a:avLst/>
          </a:prstGeom>
          <a:noFill/>
          <a:ln>
            <a:noFill/>
          </a:ln>
        </p:spPr>
        <p:txBody>
          <a:bodyPr anchorCtr="0" anchor="ctr" bIns="123825" lIns="123825" spcFirstLastPara="1" rIns="123825" wrap="square" tIns="123825">
            <a:normAutofit/>
          </a:bodyPr>
          <a:lstStyle>
            <a:lvl1pPr lvl="0" algn="l">
              <a:lnSpc>
                <a:spcPct val="100000"/>
              </a:lnSpc>
              <a:spcBef>
                <a:spcPts val="0"/>
              </a:spcBef>
              <a:spcAft>
                <a:spcPts val="0"/>
              </a:spcAft>
              <a:buSzPts val="6500"/>
              <a:buNone/>
              <a:defRPr sz="6500"/>
            </a:lvl1pPr>
            <a:lvl2pPr lvl="1" algn="l">
              <a:lnSpc>
                <a:spcPct val="100000"/>
              </a:lnSpc>
              <a:spcBef>
                <a:spcPts val="0"/>
              </a:spcBef>
              <a:spcAft>
                <a:spcPts val="0"/>
              </a:spcAft>
              <a:buSzPts val="6500"/>
              <a:buNone/>
              <a:defRPr sz="6500"/>
            </a:lvl2pPr>
            <a:lvl3pPr lvl="2" algn="l">
              <a:lnSpc>
                <a:spcPct val="100000"/>
              </a:lnSpc>
              <a:spcBef>
                <a:spcPts val="0"/>
              </a:spcBef>
              <a:spcAft>
                <a:spcPts val="0"/>
              </a:spcAft>
              <a:buSzPts val="6500"/>
              <a:buNone/>
              <a:defRPr sz="6500"/>
            </a:lvl3pPr>
            <a:lvl4pPr lvl="3" algn="l">
              <a:lnSpc>
                <a:spcPct val="100000"/>
              </a:lnSpc>
              <a:spcBef>
                <a:spcPts val="0"/>
              </a:spcBef>
              <a:spcAft>
                <a:spcPts val="0"/>
              </a:spcAft>
              <a:buSzPts val="6500"/>
              <a:buNone/>
              <a:defRPr sz="6500"/>
            </a:lvl4pPr>
            <a:lvl5pPr lvl="4" algn="l">
              <a:lnSpc>
                <a:spcPct val="100000"/>
              </a:lnSpc>
              <a:spcBef>
                <a:spcPts val="0"/>
              </a:spcBef>
              <a:spcAft>
                <a:spcPts val="0"/>
              </a:spcAft>
              <a:buSzPts val="6500"/>
              <a:buNone/>
              <a:defRPr sz="6500"/>
            </a:lvl5pPr>
            <a:lvl6pPr lvl="5" algn="l">
              <a:lnSpc>
                <a:spcPct val="100000"/>
              </a:lnSpc>
              <a:spcBef>
                <a:spcPts val="0"/>
              </a:spcBef>
              <a:spcAft>
                <a:spcPts val="0"/>
              </a:spcAft>
              <a:buSzPts val="6500"/>
              <a:buNone/>
              <a:defRPr sz="6500"/>
            </a:lvl6pPr>
            <a:lvl7pPr lvl="6" algn="l">
              <a:lnSpc>
                <a:spcPct val="100000"/>
              </a:lnSpc>
              <a:spcBef>
                <a:spcPts val="0"/>
              </a:spcBef>
              <a:spcAft>
                <a:spcPts val="0"/>
              </a:spcAft>
              <a:buSzPts val="6500"/>
              <a:buNone/>
              <a:defRPr sz="6500"/>
            </a:lvl7pPr>
            <a:lvl8pPr lvl="7" algn="l">
              <a:lnSpc>
                <a:spcPct val="100000"/>
              </a:lnSpc>
              <a:spcBef>
                <a:spcPts val="0"/>
              </a:spcBef>
              <a:spcAft>
                <a:spcPts val="0"/>
              </a:spcAft>
              <a:buSzPts val="6500"/>
              <a:buNone/>
              <a:defRPr sz="6500"/>
            </a:lvl8pPr>
            <a:lvl9pPr lvl="8" algn="l">
              <a:lnSpc>
                <a:spcPct val="100000"/>
              </a:lnSpc>
              <a:spcBef>
                <a:spcPts val="0"/>
              </a:spcBef>
              <a:spcAft>
                <a:spcPts val="0"/>
              </a:spcAft>
              <a:buSzPts val="6500"/>
              <a:buNone/>
              <a:defRPr sz="6500"/>
            </a:lvl9pPr>
          </a:lstStyle>
          <a:p/>
        </p:txBody>
      </p:sp>
      <p:sp>
        <p:nvSpPr>
          <p:cNvPr id="34" name="Google Shape;34;p15"/>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16"/>
          <p:cNvSpPr/>
          <p:nvPr/>
        </p:nvSpPr>
        <p:spPr>
          <a:xfrm>
            <a:off x="6858151" y="-334"/>
            <a:ext cx="6858150" cy="13716000"/>
          </a:xfrm>
          <a:prstGeom prst="rect">
            <a:avLst/>
          </a:prstGeom>
          <a:solidFill>
            <a:schemeClr val="lt2"/>
          </a:solidFill>
          <a:ln>
            <a:noFill/>
          </a:ln>
        </p:spPr>
        <p:txBody>
          <a:bodyPr anchorCtr="0" anchor="ctr" bIns="123825" lIns="123825" spcFirstLastPara="1" rIns="123825" wrap="square" tIns="1238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6"/>
          <p:cNvSpPr txBox="1"/>
          <p:nvPr>
            <p:ph type="title"/>
          </p:nvPr>
        </p:nvSpPr>
        <p:spPr>
          <a:xfrm>
            <a:off x="398260" y="3288466"/>
            <a:ext cx="6067559" cy="3952875"/>
          </a:xfrm>
          <a:prstGeom prst="rect">
            <a:avLst/>
          </a:prstGeom>
          <a:noFill/>
          <a:ln>
            <a:noFill/>
          </a:ln>
        </p:spPr>
        <p:txBody>
          <a:bodyPr anchorCtr="0" anchor="b" bIns="123825" lIns="123825" spcFirstLastPara="1" rIns="123825" wrap="square" tIns="123825">
            <a:normAutofit/>
          </a:bodyPr>
          <a:lstStyle>
            <a:lvl1pPr lvl="0" algn="ctr">
              <a:lnSpc>
                <a:spcPct val="100000"/>
              </a:lnSpc>
              <a:spcBef>
                <a:spcPts val="0"/>
              </a:spcBef>
              <a:spcAft>
                <a:spcPts val="0"/>
              </a:spcAft>
              <a:buSzPts val="5700"/>
              <a:buNone/>
              <a:defRPr sz="5700"/>
            </a:lvl1pPr>
            <a:lvl2pPr lvl="1" algn="ctr">
              <a:lnSpc>
                <a:spcPct val="100000"/>
              </a:lnSpc>
              <a:spcBef>
                <a:spcPts val="0"/>
              </a:spcBef>
              <a:spcAft>
                <a:spcPts val="0"/>
              </a:spcAft>
              <a:buSzPts val="5700"/>
              <a:buNone/>
              <a:defRPr sz="5700"/>
            </a:lvl2pPr>
            <a:lvl3pPr lvl="2" algn="ctr">
              <a:lnSpc>
                <a:spcPct val="100000"/>
              </a:lnSpc>
              <a:spcBef>
                <a:spcPts val="0"/>
              </a:spcBef>
              <a:spcAft>
                <a:spcPts val="0"/>
              </a:spcAft>
              <a:buSzPts val="5700"/>
              <a:buNone/>
              <a:defRPr sz="5700"/>
            </a:lvl3pPr>
            <a:lvl4pPr lvl="3" algn="ctr">
              <a:lnSpc>
                <a:spcPct val="100000"/>
              </a:lnSpc>
              <a:spcBef>
                <a:spcPts val="0"/>
              </a:spcBef>
              <a:spcAft>
                <a:spcPts val="0"/>
              </a:spcAft>
              <a:buSzPts val="5700"/>
              <a:buNone/>
              <a:defRPr sz="5700"/>
            </a:lvl4pPr>
            <a:lvl5pPr lvl="4" algn="ctr">
              <a:lnSpc>
                <a:spcPct val="100000"/>
              </a:lnSpc>
              <a:spcBef>
                <a:spcPts val="0"/>
              </a:spcBef>
              <a:spcAft>
                <a:spcPts val="0"/>
              </a:spcAft>
              <a:buSzPts val="5700"/>
              <a:buNone/>
              <a:defRPr sz="5700"/>
            </a:lvl5pPr>
            <a:lvl6pPr lvl="5" algn="ctr">
              <a:lnSpc>
                <a:spcPct val="100000"/>
              </a:lnSpc>
              <a:spcBef>
                <a:spcPts val="0"/>
              </a:spcBef>
              <a:spcAft>
                <a:spcPts val="0"/>
              </a:spcAft>
              <a:buSzPts val="5700"/>
              <a:buNone/>
              <a:defRPr sz="5700"/>
            </a:lvl6pPr>
            <a:lvl7pPr lvl="6" algn="ctr">
              <a:lnSpc>
                <a:spcPct val="100000"/>
              </a:lnSpc>
              <a:spcBef>
                <a:spcPts val="0"/>
              </a:spcBef>
              <a:spcAft>
                <a:spcPts val="0"/>
              </a:spcAft>
              <a:buSzPts val="5700"/>
              <a:buNone/>
              <a:defRPr sz="5700"/>
            </a:lvl7pPr>
            <a:lvl8pPr lvl="7" algn="ctr">
              <a:lnSpc>
                <a:spcPct val="100000"/>
              </a:lnSpc>
              <a:spcBef>
                <a:spcPts val="0"/>
              </a:spcBef>
              <a:spcAft>
                <a:spcPts val="0"/>
              </a:spcAft>
              <a:buSzPts val="5700"/>
              <a:buNone/>
              <a:defRPr sz="5700"/>
            </a:lvl8pPr>
            <a:lvl9pPr lvl="8" algn="ctr">
              <a:lnSpc>
                <a:spcPct val="100000"/>
              </a:lnSpc>
              <a:spcBef>
                <a:spcPts val="0"/>
              </a:spcBef>
              <a:spcAft>
                <a:spcPts val="0"/>
              </a:spcAft>
              <a:buSzPts val="5700"/>
              <a:buNone/>
              <a:defRPr sz="5700"/>
            </a:lvl9pPr>
          </a:lstStyle>
          <a:p/>
        </p:txBody>
      </p:sp>
      <p:sp>
        <p:nvSpPr>
          <p:cNvPr id="38" name="Google Shape;38;p16"/>
          <p:cNvSpPr txBox="1"/>
          <p:nvPr>
            <p:ph idx="1" type="subTitle"/>
          </p:nvPr>
        </p:nvSpPr>
        <p:spPr>
          <a:xfrm>
            <a:off x="398260" y="7474866"/>
            <a:ext cx="6067559" cy="3293625"/>
          </a:xfrm>
          <a:prstGeom prst="rect">
            <a:avLst/>
          </a:prstGeom>
          <a:noFill/>
          <a:ln>
            <a:noFill/>
          </a:ln>
        </p:spPr>
        <p:txBody>
          <a:bodyPr anchorCtr="0" anchor="t" bIns="123825" lIns="123825" spcFirstLastPara="1" rIns="123825" wrap="square" tIns="1238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9" name="Google Shape;39;p16"/>
          <p:cNvSpPr txBox="1"/>
          <p:nvPr>
            <p:ph idx="2" type="body"/>
          </p:nvPr>
        </p:nvSpPr>
        <p:spPr>
          <a:xfrm>
            <a:off x="7409413" y="1930866"/>
            <a:ext cx="5756274" cy="9853500"/>
          </a:xfrm>
          <a:prstGeom prst="rect">
            <a:avLst/>
          </a:prstGeom>
          <a:noFill/>
          <a:ln>
            <a:noFill/>
          </a:ln>
        </p:spPr>
        <p:txBody>
          <a:bodyPr anchorCtr="0" anchor="ctr" bIns="123825" lIns="123825" spcFirstLastPara="1" rIns="123825" wrap="square" tIns="123825">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40" name="Google Shape;40;p16"/>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7"/>
          <p:cNvSpPr txBox="1"/>
          <p:nvPr>
            <p:ph idx="1" type="body"/>
          </p:nvPr>
        </p:nvSpPr>
        <p:spPr>
          <a:xfrm>
            <a:off x="467561" y="11281534"/>
            <a:ext cx="8998274" cy="1613625"/>
          </a:xfrm>
          <a:prstGeom prst="rect">
            <a:avLst/>
          </a:prstGeom>
          <a:noFill/>
          <a:ln>
            <a:noFill/>
          </a:ln>
        </p:spPr>
        <p:txBody>
          <a:bodyPr anchorCtr="0" anchor="ctr" bIns="123825" lIns="123825" spcFirstLastPara="1" rIns="123825" wrap="square" tIns="123825">
            <a:normAutofit/>
          </a:bodyPr>
          <a:lstStyle>
            <a:lvl1pPr indent="-228600" lvl="0" marL="457200" algn="l">
              <a:lnSpc>
                <a:spcPct val="100000"/>
              </a:lnSpc>
              <a:spcBef>
                <a:spcPts val="0"/>
              </a:spcBef>
              <a:spcAft>
                <a:spcPts val="0"/>
              </a:spcAft>
              <a:buSzPts val="2400"/>
              <a:buNone/>
              <a:defRPr/>
            </a:lvl1pPr>
          </a:lstStyle>
          <a:p/>
        </p:txBody>
      </p:sp>
      <p:sp>
        <p:nvSpPr>
          <p:cNvPr id="43" name="Google Shape;43;p17"/>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8"/>
          <p:cNvSpPr txBox="1"/>
          <p:nvPr>
            <p:ph type="title"/>
          </p:nvPr>
        </p:nvSpPr>
        <p:spPr>
          <a:xfrm>
            <a:off x="467561" y="1186734"/>
            <a:ext cx="12781306" cy="1527000"/>
          </a:xfrm>
          <a:prstGeom prst="rect">
            <a:avLst/>
          </a:prstGeom>
          <a:noFill/>
          <a:ln>
            <a:noFill/>
          </a:ln>
        </p:spPr>
        <p:txBody>
          <a:bodyPr anchorCtr="0" anchor="t" bIns="123825" lIns="123825" spcFirstLastPara="1" rIns="123825" wrap="square" tIns="123825">
            <a:normAutofit/>
          </a:bodyPr>
          <a:lstStyle>
            <a:lvl1pPr lvl="0"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800"/>
              <a:buFont typeface="Arial"/>
              <a:buNone/>
              <a:defRPr b="0" i="0" sz="3800" u="none" cap="none" strike="noStrike">
                <a:solidFill>
                  <a:schemeClr val="dk1"/>
                </a:solidFill>
                <a:latin typeface="Arial"/>
                <a:ea typeface="Arial"/>
                <a:cs typeface="Arial"/>
                <a:sym typeface="Arial"/>
              </a:defRPr>
            </a:lvl9pPr>
          </a:lstStyle>
          <a:p/>
        </p:txBody>
      </p:sp>
      <p:sp>
        <p:nvSpPr>
          <p:cNvPr id="7" name="Google Shape;7;p8"/>
          <p:cNvSpPr txBox="1"/>
          <p:nvPr>
            <p:ph idx="1" type="body"/>
          </p:nvPr>
        </p:nvSpPr>
        <p:spPr>
          <a:xfrm>
            <a:off x="467561" y="3073266"/>
            <a:ext cx="12781306" cy="9110625"/>
          </a:xfrm>
          <a:prstGeom prst="rect">
            <a:avLst/>
          </a:prstGeom>
          <a:noFill/>
          <a:ln>
            <a:noFill/>
          </a:ln>
        </p:spPr>
        <p:txBody>
          <a:bodyPr anchorCtr="0" anchor="t" bIns="123825" lIns="123825" spcFirstLastPara="1" rIns="123825" wrap="square" tIns="123825">
            <a:normAutofit/>
          </a:bodyPr>
          <a:lstStyle>
            <a:lvl1pPr indent="-381000" lvl="0" marL="457200" marR="0" rtl="0" algn="l">
              <a:lnSpc>
                <a:spcPct val="115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1pPr>
            <a:lvl2pPr indent="-349250" lvl="1" marL="9144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2pPr>
            <a:lvl3pPr indent="-349250" lvl="2" marL="13716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3pPr>
            <a:lvl4pPr indent="-349250" lvl="3" marL="18288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4pPr>
            <a:lvl5pPr indent="-349250" lvl="4" marL="22860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5pPr>
            <a:lvl6pPr indent="-349250" lvl="5" marL="27432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6pPr>
            <a:lvl7pPr indent="-349250" lvl="6" marL="32004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7pPr>
            <a:lvl8pPr indent="-349250" lvl="7" marL="36576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8pPr>
            <a:lvl9pPr indent="-349250" lvl="8" marL="41148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9pPr>
          </a:lstStyle>
          <a:p/>
        </p:txBody>
      </p:sp>
      <p:sp>
        <p:nvSpPr>
          <p:cNvPr id="8" name="Google Shape;8;p8"/>
          <p:cNvSpPr txBox="1"/>
          <p:nvPr>
            <p:ph idx="12" type="sldNum"/>
          </p:nvPr>
        </p:nvSpPr>
        <p:spPr>
          <a:xfrm>
            <a:off x="12708966" y="12435245"/>
            <a:ext cx="822978" cy="1049625"/>
          </a:xfrm>
          <a:prstGeom prst="rect">
            <a:avLst/>
          </a:prstGeom>
          <a:noFill/>
          <a:ln>
            <a:noFill/>
          </a:ln>
        </p:spPr>
        <p:txBody>
          <a:bodyPr anchorCtr="0" anchor="ctr" bIns="123825" lIns="123825" spcFirstLastPara="1" rIns="123825" wrap="square" tIns="123825">
            <a:norm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1.jpg"/><Relationship Id="rId11" Type="http://schemas.openxmlformats.org/officeDocument/2006/relationships/image" Target="../media/image9.png"/><Relationship Id="rId10" Type="http://schemas.openxmlformats.org/officeDocument/2006/relationships/image" Target="../media/image14.png"/><Relationship Id="rId12" Type="http://schemas.openxmlformats.org/officeDocument/2006/relationships/image" Target="../media/image8.png"/><Relationship Id="rId9" Type="http://schemas.openxmlformats.org/officeDocument/2006/relationships/image" Target="../media/image7.jpg"/><Relationship Id="rId5" Type="http://schemas.openxmlformats.org/officeDocument/2006/relationships/image" Target="../media/image3.jpg"/><Relationship Id="rId6" Type="http://schemas.openxmlformats.org/officeDocument/2006/relationships/image" Target="../media/image2.jpg"/><Relationship Id="rId7" Type="http://schemas.openxmlformats.org/officeDocument/2006/relationships/image" Target="../media/image5.jpg"/><Relationship Id="rId8"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0.jpg"/><Relationship Id="rId6"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6.png"/><Relationship Id="rId4" Type="http://schemas.openxmlformats.org/officeDocument/2006/relationships/image" Target="../media/image13.png"/><Relationship Id="rId5" Type="http://schemas.openxmlformats.org/officeDocument/2006/relationships/image" Target="../media/image20.png"/><Relationship Id="rId6" Type="http://schemas.openxmlformats.org/officeDocument/2006/relationships/image" Target="../media/image29.png"/><Relationship Id="rId7" Type="http://schemas.openxmlformats.org/officeDocument/2006/relationships/image" Target="../media/image18.png"/><Relationship Id="rId8" Type="http://schemas.openxmlformats.org/officeDocument/2006/relationships/image" Target="../media/image2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9.jpg"/><Relationship Id="rId4" Type="http://schemas.openxmlformats.org/officeDocument/2006/relationships/image" Target="../media/image23.jpg"/><Relationship Id="rId5" Type="http://schemas.openxmlformats.org/officeDocument/2006/relationships/image" Target="../media/image16.png"/><Relationship Id="rId6" Type="http://schemas.openxmlformats.org/officeDocument/2006/relationships/image" Target="../media/image1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2.jpg"/><Relationship Id="rId4" Type="http://schemas.openxmlformats.org/officeDocument/2006/relationships/image" Target="../media/image2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nvSpPr>
        <p:spPr>
          <a:xfrm>
            <a:off x="0" y="1172817"/>
            <a:ext cx="13716000" cy="7377374"/>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400"/>
              <a:buFont typeface="Arial"/>
              <a:buNone/>
            </a:pPr>
            <a:r>
              <a:rPr b="1" i="0" lang="en-GB" sz="2400" u="none" cap="none" strike="noStrike">
                <a:solidFill>
                  <a:srgbClr val="000000"/>
                </a:solidFill>
                <a:latin typeface="Arial"/>
                <a:ea typeface="Arial"/>
                <a:cs typeface="Arial"/>
                <a:sym typeface="Arial"/>
              </a:rPr>
              <a:t>Pancancer Network Analysis reveals key Master Regulators for a Cancer Invasiveness</a:t>
            </a:r>
            <a:endParaRPr b="1" i="0" sz="2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000"/>
              <a:buFont typeface="Arial"/>
              <a:buNone/>
            </a:pPr>
            <a:r>
              <a:rPr b="0" i="0" lang="en-GB" sz="2000" u="none" cap="none" strike="noStrike">
                <a:solidFill>
                  <a:srgbClr val="000000"/>
                </a:solidFill>
                <a:latin typeface="Arial"/>
                <a:ea typeface="Arial"/>
                <a:cs typeface="Arial"/>
                <a:sym typeface="Arial"/>
              </a:rPr>
              <a:t> </a:t>
            </a:r>
            <a:endParaRPr b="0" i="0" sz="2000" u="none" cap="none" strike="noStrike">
              <a:solidFill>
                <a:srgbClr val="000000"/>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1800"/>
              <a:buFont typeface="Arial"/>
              <a:buNone/>
            </a:pPr>
            <a:r>
              <a:rPr b="0" i="0" lang="en-GB" sz="1800" u="none" cap="none" strike="noStrike">
                <a:solidFill>
                  <a:srgbClr val="000000"/>
                </a:solidFill>
                <a:latin typeface="Arial"/>
                <a:ea typeface="Arial"/>
                <a:cs typeface="Arial"/>
                <a:sym typeface="Arial"/>
              </a:rPr>
              <a:t>Mahesh Jethalia (IIT KGP)</a:t>
            </a:r>
            <a:endParaRPr b="0" i="0" sz="1800" u="none" cap="none" strike="noStrike">
              <a:solidFill>
                <a:srgbClr val="000000"/>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1800"/>
              <a:buFont typeface="Arial"/>
              <a:buNone/>
            </a:pPr>
            <a:r>
              <a:rPr b="0" i="0" lang="en-GB" sz="1800" u="none" cap="none" strike="noStrike">
                <a:solidFill>
                  <a:srgbClr val="000000"/>
                </a:solidFill>
                <a:latin typeface="Arial"/>
                <a:ea typeface="Arial"/>
                <a:cs typeface="Arial"/>
                <a:sym typeface="Arial"/>
              </a:rPr>
              <a:t>Halima Bensmail (Qatar Computing Research Institute)</a:t>
            </a:r>
            <a:endParaRPr b="0" i="0" sz="18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800"/>
              <a:buFont typeface="Arial"/>
              <a:buNone/>
            </a:pPr>
            <a:r>
              <a:rPr b="0" i="0" lang="en-GB" sz="1800" u="none" cap="none" strike="noStrike">
                <a:solidFill>
                  <a:srgbClr val="000000"/>
                </a:solidFill>
                <a:latin typeface="Arial"/>
                <a:ea typeface="Arial"/>
                <a:cs typeface="Arial"/>
                <a:sym typeface="Arial"/>
              </a:rPr>
              <a:t>Raghvendra Mall (Qatar Computing Research Institute, SJCRH-ALSAC)</a:t>
            </a:r>
            <a:endParaRPr b="0" i="0" sz="18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330195" lvl="0" marL="457194" marR="0" rtl="0" algn="l">
              <a:lnSpc>
                <a:spcPct val="150000"/>
              </a:lnSpc>
              <a:spcBef>
                <a:spcPts val="0"/>
              </a:spcBef>
              <a:spcAft>
                <a:spcPts val="0"/>
              </a:spcAft>
              <a:buClr>
                <a:srgbClr val="000000"/>
              </a:buClr>
              <a:buSzPts val="1600"/>
              <a:buFont typeface="Arial"/>
              <a:buChar char="●"/>
            </a:pPr>
            <a:r>
              <a:rPr b="0" i="0" lang="en-GB" sz="1600" u="none" cap="none" strike="noStrike">
                <a:solidFill>
                  <a:srgbClr val="000000"/>
                </a:solidFill>
                <a:latin typeface="Arial"/>
                <a:ea typeface="Arial"/>
                <a:cs typeface="Arial"/>
                <a:sym typeface="Arial"/>
              </a:rPr>
              <a:t>Tumor invasiveness is infiltrating form of cancer, where it has developed and grown into surrounding healthy tissues.</a:t>
            </a:r>
            <a:endParaRPr b="0" i="0" sz="1600" u="none" cap="none" strike="noStrike">
              <a:solidFill>
                <a:srgbClr val="000000"/>
              </a:solidFill>
              <a:latin typeface="Arial"/>
              <a:ea typeface="Arial"/>
              <a:cs typeface="Arial"/>
              <a:sym typeface="Arial"/>
            </a:endParaRPr>
          </a:p>
          <a:p>
            <a:pPr indent="-330195" lvl="0" marL="457194" marR="0" rtl="0" algn="l">
              <a:lnSpc>
                <a:spcPct val="150000"/>
              </a:lnSpc>
              <a:spcBef>
                <a:spcPts val="0"/>
              </a:spcBef>
              <a:spcAft>
                <a:spcPts val="0"/>
              </a:spcAft>
              <a:buClr>
                <a:srgbClr val="000000"/>
              </a:buClr>
              <a:buSzPts val="1600"/>
              <a:buFont typeface="Arial"/>
              <a:buChar char="●"/>
            </a:pPr>
            <a:r>
              <a:rPr b="0" i="0" lang="en-GB" sz="1600" u="none" cap="none" strike="noStrike">
                <a:solidFill>
                  <a:srgbClr val="000000"/>
                </a:solidFill>
                <a:latin typeface="Arial"/>
                <a:ea typeface="Arial"/>
                <a:cs typeface="Arial"/>
                <a:sym typeface="Arial"/>
              </a:rPr>
              <a:t>Tumor invasiveness reflects many biological changes associated with tumorigenesis, progression, metastasis, and drug resistance (Bi et al, JTRM, 2021).</a:t>
            </a:r>
            <a:endParaRPr b="0" i="0" sz="1600" u="none" cap="none" strike="noStrike">
              <a:solidFill>
                <a:srgbClr val="000000"/>
              </a:solidFill>
              <a:latin typeface="Arial"/>
              <a:ea typeface="Arial"/>
              <a:cs typeface="Arial"/>
              <a:sym typeface="Arial"/>
            </a:endParaRPr>
          </a:p>
          <a:p>
            <a:pPr indent="-330195" lvl="0" marL="457194" marR="0" rtl="0" algn="l">
              <a:lnSpc>
                <a:spcPct val="150000"/>
              </a:lnSpc>
              <a:spcBef>
                <a:spcPts val="0"/>
              </a:spcBef>
              <a:spcAft>
                <a:spcPts val="0"/>
              </a:spcAft>
              <a:buClr>
                <a:srgbClr val="000000"/>
              </a:buClr>
              <a:buSzPts val="1600"/>
              <a:buFont typeface="Arial"/>
              <a:buChar char="●"/>
            </a:pPr>
            <a:r>
              <a:rPr b="0" i="0" lang="en-GB" sz="1600" u="none" cap="none" strike="noStrike">
                <a:solidFill>
                  <a:srgbClr val="000000"/>
                </a:solidFill>
                <a:latin typeface="Arial"/>
                <a:ea typeface="Arial"/>
                <a:cs typeface="Arial"/>
                <a:sym typeface="Arial"/>
              </a:rPr>
              <a:t>Bi et al, 2021 identified common invasiveness-associated dysregulated molecular features between high- and low-invasiveness groups across multiple cancers.</a:t>
            </a:r>
            <a:endParaRPr b="0" i="0" sz="1600" u="none" cap="none" strike="noStrike">
              <a:solidFill>
                <a:srgbClr val="000000"/>
              </a:solidFill>
              <a:latin typeface="Arial"/>
              <a:ea typeface="Arial"/>
              <a:cs typeface="Arial"/>
              <a:sym typeface="Arial"/>
            </a:endParaRPr>
          </a:p>
          <a:p>
            <a:pPr indent="-330195" lvl="0" marL="457194" marR="0" rtl="0" algn="l">
              <a:lnSpc>
                <a:spcPct val="150000"/>
              </a:lnSpc>
              <a:spcBef>
                <a:spcPts val="0"/>
              </a:spcBef>
              <a:spcAft>
                <a:spcPts val="0"/>
              </a:spcAft>
              <a:buClr>
                <a:srgbClr val="FF0000"/>
              </a:buClr>
              <a:buSzPts val="1600"/>
              <a:buFont typeface="Arial"/>
              <a:buChar char="●"/>
            </a:pPr>
            <a:r>
              <a:rPr b="0" i="0" lang="en-GB" sz="1600" u="none" cap="none" strike="noStrike">
                <a:solidFill>
                  <a:srgbClr val="FF0000"/>
                </a:solidFill>
                <a:latin typeface="Arial"/>
                <a:ea typeface="Arial"/>
                <a:cs typeface="Arial"/>
                <a:sym typeface="Arial"/>
              </a:rPr>
              <a:t>Biological mechanisms underlying invasiveness and metastasis are largely an enigma.</a:t>
            </a:r>
            <a:endParaRPr b="0" i="0" sz="1600" u="none" cap="none" strike="noStrike">
              <a:solidFill>
                <a:srgbClr val="FF0000"/>
              </a:solidFill>
              <a:latin typeface="Arial"/>
              <a:ea typeface="Arial"/>
              <a:cs typeface="Arial"/>
              <a:sym typeface="Arial"/>
            </a:endParaRPr>
          </a:p>
          <a:p>
            <a:pPr indent="-330195" lvl="0" marL="457194" marR="0" rtl="0" algn="l">
              <a:lnSpc>
                <a:spcPct val="150000"/>
              </a:lnSpc>
              <a:spcBef>
                <a:spcPts val="0"/>
              </a:spcBef>
              <a:spcAft>
                <a:spcPts val="0"/>
              </a:spcAft>
              <a:buClr>
                <a:srgbClr val="000000"/>
              </a:buClr>
              <a:buSzPts val="1600"/>
              <a:buFont typeface="Arial"/>
              <a:buChar char="●"/>
            </a:pPr>
            <a:r>
              <a:rPr b="0" i="0" lang="en-GB" sz="1600" u="none" cap="none" strike="noStrike">
                <a:solidFill>
                  <a:srgbClr val="000000"/>
                </a:solidFill>
                <a:latin typeface="Arial"/>
                <a:ea typeface="Arial"/>
                <a:cs typeface="Arial"/>
                <a:sym typeface="Arial"/>
              </a:rPr>
              <a:t>Invasiveness score defined based on 24 gene signature (Geeleher et al).</a:t>
            </a:r>
            <a:endParaRPr b="0" i="0" sz="1600" u="none" cap="none" strike="noStrike">
              <a:solidFill>
                <a:srgbClr val="000000"/>
              </a:solidFill>
              <a:latin typeface="Arial"/>
              <a:ea typeface="Arial"/>
              <a:cs typeface="Arial"/>
              <a:sym typeface="Arial"/>
            </a:endParaRPr>
          </a:p>
          <a:p>
            <a:pPr indent="-330195" lvl="0" marL="457194" marR="0" rtl="0" algn="l">
              <a:lnSpc>
                <a:spcPct val="150000"/>
              </a:lnSpc>
              <a:spcBef>
                <a:spcPts val="0"/>
              </a:spcBef>
              <a:spcAft>
                <a:spcPts val="0"/>
              </a:spcAft>
              <a:buClr>
                <a:srgbClr val="000000"/>
              </a:buClr>
              <a:buSzPts val="1600"/>
              <a:buFont typeface="Arial"/>
              <a:buChar char="●"/>
            </a:pPr>
            <a:r>
              <a:rPr b="0" i="0" lang="en-GB" sz="1600" u="none" cap="none" strike="noStrike">
                <a:solidFill>
                  <a:srgbClr val="000000"/>
                </a:solidFill>
                <a:latin typeface="Arial"/>
                <a:ea typeface="Arial"/>
                <a:cs typeface="Arial"/>
                <a:sym typeface="Arial"/>
              </a:rPr>
              <a:t>Based on OS several TCGA cancers have prognostic association with invasiveness:</a:t>
            </a:r>
            <a:endParaRPr b="0" i="0" sz="1600" u="none" cap="none" strike="noStrike">
              <a:solidFill>
                <a:srgbClr val="000000"/>
              </a:solidFill>
              <a:latin typeface="Arial"/>
              <a:ea typeface="Arial"/>
              <a:cs typeface="Arial"/>
              <a:sym typeface="Arial"/>
            </a:endParaRPr>
          </a:p>
          <a:p>
            <a:pPr indent="-330194" lvl="1" marL="914388" marR="0" rtl="0" algn="l">
              <a:lnSpc>
                <a:spcPct val="150000"/>
              </a:lnSpc>
              <a:spcBef>
                <a:spcPts val="0"/>
              </a:spcBef>
              <a:spcAft>
                <a:spcPts val="0"/>
              </a:spcAft>
              <a:buClr>
                <a:srgbClr val="000000"/>
              </a:buClr>
              <a:buSzPts val="1600"/>
              <a:buFont typeface="Arial"/>
              <a:buChar char="○"/>
            </a:pPr>
            <a:r>
              <a:rPr b="0" i="0" lang="en-GB" sz="1600" u="none" cap="none" strike="noStrike">
                <a:solidFill>
                  <a:srgbClr val="000000"/>
                </a:solidFill>
                <a:latin typeface="Arial"/>
                <a:ea typeface="Arial"/>
                <a:cs typeface="Arial"/>
                <a:sym typeface="Arial"/>
              </a:rPr>
              <a:t>Invasiveness Phenotype - OV, LUAD, STAD, BLCA, COAD, KIRC, MESO, PAAD, KIRP, LGG</a:t>
            </a:r>
            <a:endParaRPr b="0" i="0" sz="1600" u="none" cap="none" strike="noStrike">
              <a:solidFill>
                <a:srgbClr val="000000"/>
              </a:solidFill>
              <a:latin typeface="Arial"/>
              <a:ea typeface="Arial"/>
              <a:cs typeface="Arial"/>
              <a:sym typeface="Arial"/>
            </a:endParaRPr>
          </a:p>
          <a:p>
            <a:pPr indent="0" lvl="0" marL="914388" marR="0" rtl="0" algn="l">
              <a:lnSpc>
                <a:spcPct val="15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Invasiveness High ↓ survival, Invasiveness Low ↑ survival</a:t>
            </a:r>
            <a:endParaRPr b="0" i="0" sz="1600" u="none" cap="none" strike="noStrike">
              <a:solidFill>
                <a:srgbClr val="000000"/>
              </a:solidFill>
              <a:latin typeface="Arial"/>
              <a:ea typeface="Arial"/>
              <a:cs typeface="Arial"/>
              <a:sym typeface="Arial"/>
            </a:endParaRPr>
          </a:p>
          <a:p>
            <a:pPr indent="-330195" lvl="0" marL="457194" marR="0" rtl="0" algn="l">
              <a:lnSpc>
                <a:spcPct val="150000"/>
              </a:lnSpc>
              <a:spcBef>
                <a:spcPts val="0"/>
              </a:spcBef>
              <a:spcAft>
                <a:spcPts val="0"/>
              </a:spcAft>
              <a:buClr>
                <a:srgbClr val="0000FF"/>
              </a:buClr>
              <a:buSzPts val="1600"/>
              <a:buFont typeface="Arial"/>
              <a:buChar char="●"/>
            </a:pPr>
            <a:r>
              <a:rPr b="0" i="0" lang="en-GB" sz="1600" u="none" cap="none" strike="noStrike">
                <a:solidFill>
                  <a:srgbClr val="0000FF"/>
                </a:solidFill>
                <a:latin typeface="Arial"/>
                <a:ea typeface="Arial"/>
                <a:cs typeface="Arial"/>
                <a:sym typeface="Arial"/>
              </a:rPr>
              <a:t>Goal is to perform master regulator analysis and identify MRs specific to Invasiveness High and Low phenotypes &amp; associated downstream targetable pathways.</a:t>
            </a:r>
            <a:endParaRPr b="0" i="0" sz="1600" u="none" cap="none" strike="noStrike">
              <a:solidFill>
                <a:srgbClr val="0000FF"/>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grpSp>
        <p:nvGrpSpPr>
          <p:cNvPr id="59" name="Google Shape;59;p2"/>
          <p:cNvGrpSpPr/>
          <p:nvPr/>
        </p:nvGrpSpPr>
        <p:grpSpPr>
          <a:xfrm>
            <a:off x="72" y="894556"/>
            <a:ext cx="13716506" cy="10396470"/>
            <a:chOff x="1534169" y="1952125"/>
            <a:chExt cx="10631301" cy="8100725"/>
          </a:xfrm>
        </p:grpSpPr>
        <p:sp>
          <p:nvSpPr>
            <p:cNvPr id="60" name="Google Shape;60;p2"/>
            <p:cNvSpPr/>
            <p:nvPr/>
          </p:nvSpPr>
          <p:spPr>
            <a:xfrm>
              <a:off x="1534169" y="1952125"/>
              <a:ext cx="3395400" cy="2316000"/>
            </a:xfrm>
            <a:prstGeom prst="flowChartAlternateProcess">
              <a:avLst/>
            </a:prstGeom>
            <a:noFill/>
            <a:ln cap="flat" cmpd="sng" w="12700">
              <a:solidFill>
                <a:srgbClr val="7F7F7F"/>
              </a:solidFill>
              <a:prstDash val="solid"/>
              <a:miter lim="800000"/>
              <a:headEnd len="sm" w="sm" type="none"/>
              <a:tailEnd len="sm" w="sm" type="none"/>
            </a:ln>
          </p:spPr>
          <p:txBody>
            <a:bodyPr anchorCtr="0" anchor="t" bIns="45700" lIns="91425" spcFirstLastPara="1" rIns="91425" wrap="square" tIns="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            TCGA</a:t>
              </a:r>
              <a:endParaRPr b="0" i="0" sz="1600" u="none" cap="none" strike="noStrike">
                <a:solidFill>
                  <a:srgbClr val="000000"/>
                </a:solidFill>
                <a:latin typeface="Arial"/>
                <a:ea typeface="Arial"/>
                <a:cs typeface="Arial"/>
                <a:sym typeface="Arial"/>
              </a:endParaRPr>
            </a:p>
          </p:txBody>
        </p:sp>
        <p:sp>
          <p:nvSpPr>
            <p:cNvPr id="61" name="Google Shape;61;p2"/>
            <p:cNvSpPr/>
            <p:nvPr/>
          </p:nvSpPr>
          <p:spPr>
            <a:xfrm>
              <a:off x="2915218" y="4288526"/>
              <a:ext cx="390900" cy="1241400"/>
            </a:xfrm>
            <a:prstGeom prst="downArrow">
              <a:avLst>
                <a:gd fmla="val 24194" name="adj1"/>
                <a:gd fmla="val 46774" name="adj2"/>
              </a:avLst>
            </a:prstGeom>
            <a:solidFill>
              <a:srgbClr val="48A8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2" name="Google Shape;62;p2"/>
            <p:cNvSpPr txBox="1"/>
            <p:nvPr/>
          </p:nvSpPr>
          <p:spPr>
            <a:xfrm>
              <a:off x="1885209" y="4447364"/>
              <a:ext cx="2418600" cy="577832"/>
            </a:xfrm>
            <a:prstGeom prst="rect">
              <a:avLst/>
            </a:prstGeom>
            <a:solidFill>
              <a:srgbClr val="FFFFFF"/>
            </a:solidFill>
            <a:ln cap="flat" cmpd="sng" w="9525">
              <a:solidFill>
                <a:srgbClr val="7F7F7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Normalization &amp; log2 transformation</a:t>
              </a:r>
              <a:endParaRPr b="0" i="0" sz="1600" u="none" cap="none" strike="noStrike">
                <a:solidFill>
                  <a:srgbClr val="000000"/>
                </a:solidFill>
                <a:latin typeface="Arial"/>
                <a:ea typeface="Arial"/>
                <a:cs typeface="Arial"/>
                <a:sym typeface="Arial"/>
              </a:endParaRPr>
            </a:p>
          </p:txBody>
        </p:sp>
        <p:sp>
          <p:nvSpPr>
            <p:cNvPr id="63" name="Google Shape;63;p2"/>
            <p:cNvSpPr/>
            <p:nvPr/>
          </p:nvSpPr>
          <p:spPr>
            <a:xfrm rot="-5400000">
              <a:off x="4382621" y="4465627"/>
              <a:ext cx="476100" cy="618000"/>
            </a:xfrm>
            <a:prstGeom prst="downArrow">
              <a:avLst>
                <a:gd fmla="val 24194" name="adj1"/>
                <a:gd fmla="val 46774" name="adj2"/>
              </a:avLst>
            </a:prstGeom>
            <a:solidFill>
              <a:srgbClr val="48A8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4" name="Google Shape;64;p2"/>
            <p:cNvSpPr/>
            <p:nvPr/>
          </p:nvSpPr>
          <p:spPr>
            <a:xfrm rot="-5400000">
              <a:off x="4496075" y="8983948"/>
              <a:ext cx="468300" cy="398700"/>
            </a:xfrm>
            <a:prstGeom prst="downArrow">
              <a:avLst>
                <a:gd fmla="val 24194" name="adj1"/>
                <a:gd fmla="val 46774" name="adj2"/>
              </a:avLst>
            </a:prstGeom>
            <a:solidFill>
              <a:srgbClr val="48A8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5" name="Google Shape;65;p2"/>
            <p:cNvSpPr/>
            <p:nvPr/>
          </p:nvSpPr>
          <p:spPr>
            <a:xfrm>
              <a:off x="5029534" y="6701206"/>
              <a:ext cx="3726300" cy="3241800"/>
            </a:xfrm>
            <a:prstGeom prst="rect">
              <a:avLst/>
            </a:prstGeom>
            <a:solidFill>
              <a:srgbClr val="FFFFFF"/>
            </a:solidFill>
            <a:ln cap="flat" cmpd="sng" w="12700">
              <a:solidFill>
                <a:srgbClr val="7F7F7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Differential master regulator (MR) activity estimation</a:t>
              </a:r>
              <a:endParaRPr b="0" i="0" sz="1600" u="none" cap="none" strike="noStrike">
                <a:solidFill>
                  <a:srgbClr val="000000"/>
                </a:solidFill>
                <a:latin typeface="Arial"/>
                <a:ea typeface="Arial"/>
                <a:cs typeface="Arial"/>
                <a:sym typeface="Arial"/>
              </a:endParaRPr>
            </a:p>
          </p:txBody>
        </p:sp>
        <p:grpSp>
          <p:nvGrpSpPr>
            <p:cNvPr id="66" name="Google Shape;66;p2"/>
            <p:cNvGrpSpPr/>
            <p:nvPr/>
          </p:nvGrpSpPr>
          <p:grpSpPr>
            <a:xfrm>
              <a:off x="5029491" y="2897548"/>
              <a:ext cx="3824380" cy="3679202"/>
              <a:chOff x="2502409" y="779421"/>
              <a:chExt cx="1808047" cy="1427929"/>
            </a:xfrm>
          </p:grpSpPr>
          <p:sp>
            <p:nvSpPr>
              <p:cNvPr id="67" name="Google Shape;67;p2"/>
              <p:cNvSpPr/>
              <p:nvPr/>
            </p:nvSpPr>
            <p:spPr>
              <a:xfrm>
                <a:off x="2502409" y="779421"/>
                <a:ext cx="1761600" cy="1258200"/>
              </a:xfrm>
              <a:prstGeom prst="rect">
                <a:avLst/>
              </a:prstGeom>
              <a:solidFill>
                <a:srgbClr val="FFFFFF"/>
              </a:solidFill>
              <a:ln cap="flat" cmpd="sng" w="12700">
                <a:solidFill>
                  <a:srgbClr val="7F7F7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Regularized gradient boosting machines (RGBM)</a:t>
                </a:r>
                <a:endParaRPr b="0" i="0" sz="1600" u="none" cap="none" strike="noStrike">
                  <a:solidFill>
                    <a:srgbClr val="000000"/>
                  </a:solidFill>
                  <a:latin typeface="Arial"/>
                  <a:ea typeface="Arial"/>
                  <a:cs typeface="Arial"/>
                  <a:sym typeface="Arial"/>
                </a:endParaRPr>
              </a:p>
            </p:txBody>
          </p:sp>
          <p:sp>
            <p:nvSpPr>
              <p:cNvPr id="68" name="Google Shape;68;p2"/>
              <p:cNvSpPr/>
              <p:nvPr/>
            </p:nvSpPr>
            <p:spPr>
              <a:xfrm>
                <a:off x="2867228" y="1467831"/>
                <a:ext cx="102300" cy="97200"/>
              </a:xfrm>
              <a:prstGeom prst="diamond">
                <a:avLst/>
              </a:prstGeom>
              <a:solidFill>
                <a:srgbClr val="7057A0"/>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9" name="Google Shape;69;p2"/>
              <p:cNvSpPr/>
              <p:nvPr/>
            </p:nvSpPr>
            <p:spPr>
              <a:xfrm>
                <a:off x="3103488" y="1398372"/>
                <a:ext cx="102300" cy="97200"/>
              </a:xfrm>
              <a:prstGeom prst="diamond">
                <a:avLst/>
              </a:prstGeom>
              <a:solidFill>
                <a:srgbClr val="7057A0"/>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0" name="Google Shape;70;p2"/>
              <p:cNvSpPr/>
              <p:nvPr/>
            </p:nvSpPr>
            <p:spPr>
              <a:xfrm>
                <a:off x="3130861" y="1641068"/>
                <a:ext cx="102300" cy="97200"/>
              </a:xfrm>
              <a:prstGeom prst="diamond">
                <a:avLst/>
              </a:prstGeom>
              <a:solidFill>
                <a:srgbClr val="7057A0"/>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1" name="Google Shape;71;p2"/>
              <p:cNvSpPr/>
              <p:nvPr/>
            </p:nvSpPr>
            <p:spPr>
              <a:xfrm>
                <a:off x="2724411" y="1319300"/>
                <a:ext cx="72000" cy="71100"/>
              </a:xfrm>
              <a:prstGeom prst="ellipse">
                <a:avLst/>
              </a:prstGeom>
              <a:solidFill>
                <a:srgbClr val="D8E2F3"/>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2" name="Google Shape;72;p2"/>
              <p:cNvSpPr/>
              <p:nvPr/>
            </p:nvSpPr>
            <p:spPr>
              <a:xfrm>
                <a:off x="2683995" y="1616292"/>
                <a:ext cx="72000" cy="71100"/>
              </a:xfrm>
              <a:prstGeom prst="ellipse">
                <a:avLst/>
              </a:prstGeom>
              <a:solidFill>
                <a:srgbClr val="D8E2F3"/>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3" name="Google Shape;73;p2"/>
              <p:cNvSpPr/>
              <p:nvPr/>
            </p:nvSpPr>
            <p:spPr>
              <a:xfrm>
                <a:off x="2907566" y="1730152"/>
                <a:ext cx="72000" cy="71100"/>
              </a:xfrm>
              <a:prstGeom prst="ellipse">
                <a:avLst/>
              </a:prstGeom>
              <a:solidFill>
                <a:srgbClr val="D8E2F3"/>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4" name="Google Shape;74;p2"/>
              <p:cNvSpPr/>
              <p:nvPr/>
            </p:nvSpPr>
            <p:spPr>
              <a:xfrm>
                <a:off x="3238795" y="1875017"/>
                <a:ext cx="72000" cy="71100"/>
              </a:xfrm>
              <a:prstGeom prst="ellipse">
                <a:avLst/>
              </a:prstGeom>
              <a:solidFill>
                <a:srgbClr val="D8E2F3"/>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5" name="Google Shape;75;p2"/>
              <p:cNvSpPr/>
              <p:nvPr/>
            </p:nvSpPr>
            <p:spPr>
              <a:xfrm>
                <a:off x="3377113" y="1722686"/>
                <a:ext cx="72000" cy="71100"/>
              </a:xfrm>
              <a:prstGeom prst="ellipse">
                <a:avLst/>
              </a:prstGeom>
              <a:solidFill>
                <a:srgbClr val="D8E2F3"/>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6" name="Google Shape;76;p2"/>
              <p:cNvSpPr/>
              <p:nvPr/>
            </p:nvSpPr>
            <p:spPr>
              <a:xfrm>
                <a:off x="3377113" y="1398372"/>
                <a:ext cx="72000" cy="71100"/>
              </a:xfrm>
              <a:prstGeom prst="ellipse">
                <a:avLst/>
              </a:prstGeom>
              <a:solidFill>
                <a:srgbClr val="D8E2F3"/>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7" name="Google Shape;77;p2"/>
              <p:cNvSpPr/>
              <p:nvPr/>
            </p:nvSpPr>
            <p:spPr>
              <a:xfrm>
                <a:off x="3296736" y="1294478"/>
                <a:ext cx="72000" cy="71100"/>
              </a:xfrm>
              <a:prstGeom prst="ellipse">
                <a:avLst/>
              </a:prstGeom>
              <a:solidFill>
                <a:srgbClr val="D8E2F3"/>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8" name="Google Shape;78;p2"/>
              <p:cNvSpPr/>
              <p:nvPr/>
            </p:nvSpPr>
            <p:spPr>
              <a:xfrm rot="3831815">
                <a:off x="3210441" y="1335641"/>
                <a:ext cx="53801" cy="97139"/>
              </a:xfrm>
              <a:prstGeom prst="upArrow">
                <a:avLst>
                  <a:gd fmla="val 30967" name="adj1"/>
                  <a:gd fmla="val 67975" name="adj2"/>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9" name="Google Shape;79;p2"/>
              <p:cNvSpPr/>
              <p:nvPr/>
            </p:nvSpPr>
            <p:spPr>
              <a:xfrm rot="5208147">
                <a:off x="3264452" y="1401418"/>
                <a:ext cx="53784" cy="97068"/>
              </a:xfrm>
              <a:prstGeom prst="upArrow">
                <a:avLst>
                  <a:gd fmla="val 30967" name="adj1"/>
                  <a:gd fmla="val 67975" name="adj2"/>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0" name="Google Shape;80;p2"/>
              <p:cNvSpPr/>
              <p:nvPr/>
            </p:nvSpPr>
            <p:spPr>
              <a:xfrm rot="6288503">
                <a:off x="3283992" y="1660155"/>
                <a:ext cx="53993" cy="97145"/>
              </a:xfrm>
              <a:prstGeom prst="upArrow">
                <a:avLst>
                  <a:gd fmla="val 30967" name="adj1"/>
                  <a:gd fmla="val 67975" name="adj2"/>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1" name="Google Shape;81;p2"/>
              <p:cNvSpPr/>
              <p:nvPr/>
            </p:nvSpPr>
            <p:spPr>
              <a:xfrm rot="9188951">
                <a:off x="3206173" y="1758089"/>
                <a:ext cx="53800" cy="97004"/>
              </a:xfrm>
              <a:prstGeom prst="upArrow">
                <a:avLst>
                  <a:gd fmla="val 30967" name="adj1"/>
                  <a:gd fmla="val 67975" name="adj2"/>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2" name="Google Shape;82;p2"/>
              <p:cNvSpPr/>
              <p:nvPr/>
            </p:nvSpPr>
            <p:spPr>
              <a:xfrm rot="10550769">
                <a:off x="2908182" y="1588532"/>
                <a:ext cx="53841" cy="97145"/>
              </a:xfrm>
              <a:prstGeom prst="upArrow">
                <a:avLst>
                  <a:gd fmla="val 30967" name="adj1"/>
                  <a:gd fmla="val 67975" name="adj2"/>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3" name="Google Shape;83;p2"/>
              <p:cNvSpPr/>
              <p:nvPr/>
            </p:nvSpPr>
            <p:spPr>
              <a:xfrm rot="-7719588">
                <a:off x="2791330" y="1532843"/>
                <a:ext cx="53786" cy="97125"/>
              </a:xfrm>
              <a:prstGeom prst="upArrow">
                <a:avLst>
                  <a:gd fmla="val 30967" name="adj1"/>
                  <a:gd fmla="val 67975" name="adj2"/>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4" name="Google Shape;84;p2"/>
              <p:cNvSpPr/>
              <p:nvPr/>
            </p:nvSpPr>
            <p:spPr>
              <a:xfrm rot="-2632069">
                <a:off x="2812880" y="1377531"/>
                <a:ext cx="53680" cy="96963"/>
              </a:xfrm>
              <a:prstGeom prst="upArrow">
                <a:avLst>
                  <a:gd fmla="val 30967" name="adj1"/>
                  <a:gd fmla="val 67975" name="adj2"/>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5" name="Google Shape;85;p2"/>
              <p:cNvSpPr/>
              <p:nvPr/>
            </p:nvSpPr>
            <p:spPr>
              <a:xfrm rot="2939455">
                <a:off x="3272322" y="1509104"/>
                <a:ext cx="45719" cy="150760"/>
              </a:xfrm>
              <a:prstGeom prst="upArrow">
                <a:avLst>
                  <a:gd fmla="val 30967" name="adj1"/>
                  <a:gd fmla="val 67975" name="adj2"/>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6" name="Google Shape;86;p2"/>
              <p:cNvSpPr/>
              <p:nvPr/>
            </p:nvSpPr>
            <p:spPr>
              <a:xfrm>
                <a:off x="3536228" y="1213724"/>
                <a:ext cx="102300" cy="97200"/>
              </a:xfrm>
              <a:prstGeom prst="diamond">
                <a:avLst/>
              </a:prstGeom>
              <a:solidFill>
                <a:srgbClr val="7057A0"/>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7" name="Google Shape;87;p2"/>
              <p:cNvSpPr/>
              <p:nvPr/>
            </p:nvSpPr>
            <p:spPr>
              <a:xfrm>
                <a:off x="3551379" y="1616291"/>
                <a:ext cx="72000" cy="71100"/>
              </a:xfrm>
              <a:prstGeom prst="ellipse">
                <a:avLst/>
              </a:prstGeom>
              <a:solidFill>
                <a:srgbClr val="D8E2F3"/>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8" name="Google Shape;88;p2"/>
              <p:cNvSpPr txBox="1"/>
              <p:nvPr/>
            </p:nvSpPr>
            <p:spPr>
              <a:xfrm>
                <a:off x="3617756" y="1123869"/>
                <a:ext cx="692700" cy="276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Transcription Regulator (TR)</a:t>
                </a:r>
                <a:endParaRPr b="0" i="0" sz="1600" u="none" cap="none" strike="noStrike">
                  <a:solidFill>
                    <a:srgbClr val="000000"/>
                  </a:solidFill>
                  <a:latin typeface="Arial"/>
                  <a:ea typeface="Arial"/>
                  <a:cs typeface="Arial"/>
                  <a:sym typeface="Arial"/>
                </a:endParaRPr>
              </a:p>
            </p:txBody>
          </p:sp>
          <p:sp>
            <p:nvSpPr>
              <p:cNvPr id="89" name="Google Shape;89;p2"/>
              <p:cNvSpPr txBox="1"/>
              <p:nvPr/>
            </p:nvSpPr>
            <p:spPr>
              <a:xfrm>
                <a:off x="3643108" y="1562694"/>
                <a:ext cx="642000" cy="276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Regulated Targets</a:t>
                </a:r>
                <a:endParaRPr b="0" i="0" sz="1600" u="none" cap="none" strike="noStrike">
                  <a:solidFill>
                    <a:srgbClr val="000000"/>
                  </a:solidFill>
                  <a:latin typeface="Arial"/>
                  <a:ea typeface="Arial"/>
                  <a:cs typeface="Arial"/>
                  <a:sym typeface="Arial"/>
                </a:endParaRPr>
              </a:p>
            </p:txBody>
          </p:sp>
          <p:sp>
            <p:nvSpPr>
              <p:cNvPr id="90" name="Google Shape;90;p2"/>
              <p:cNvSpPr/>
              <p:nvPr/>
            </p:nvSpPr>
            <p:spPr>
              <a:xfrm>
                <a:off x="3292363" y="2043550"/>
                <a:ext cx="181800" cy="163800"/>
              </a:xfrm>
              <a:prstGeom prst="downArrow">
                <a:avLst>
                  <a:gd fmla="val 24194" name="adj1"/>
                  <a:gd fmla="val 46774" name="adj2"/>
                </a:avLst>
              </a:prstGeom>
              <a:solidFill>
                <a:srgbClr val="48A8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cxnSp>
          <p:nvCxnSpPr>
            <p:cNvPr id="91" name="Google Shape;91;p2"/>
            <p:cNvCxnSpPr/>
            <p:nvPr/>
          </p:nvCxnSpPr>
          <p:spPr>
            <a:xfrm>
              <a:off x="6708484" y="7811834"/>
              <a:ext cx="0" cy="1464600"/>
            </a:xfrm>
            <a:prstGeom prst="straightConnector1">
              <a:avLst/>
            </a:prstGeom>
            <a:noFill/>
            <a:ln cap="flat" cmpd="sng" w="9525">
              <a:solidFill>
                <a:srgbClr val="000000"/>
              </a:solidFill>
              <a:prstDash val="solid"/>
              <a:miter lim="800000"/>
              <a:headEnd len="sm" w="sm" type="none"/>
              <a:tailEnd len="sm" w="sm" type="none"/>
            </a:ln>
          </p:spPr>
        </p:cxnSp>
        <p:cxnSp>
          <p:nvCxnSpPr>
            <p:cNvPr id="92" name="Google Shape;92;p2"/>
            <p:cNvCxnSpPr/>
            <p:nvPr/>
          </p:nvCxnSpPr>
          <p:spPr>
            <a:xfrm>
              <a:off x="5975875" y="8534494"/>
              <a:ext cx="1465200" cy="0"/>
            </a:xfrm>
            <a:prstGeom prst="straightConnector1">
              <a:avLst/>
            </a:prstGeom>
            <a:noFill/>
            <a:ln cap="flat" cmpd="sng" w="9525">
              <a:solidFill>
                <a:srgbClr val="000000"/>
              </a:solidFill>
              <a:prstDash val="solid"/>
              <a:miter lim="800000"/>
              <a:headEnd len="sm" w="sm" type="none"/>
              <a:tailEnd len="sm" w="sm" type="none"/>
            </a:ln>
          </p:spPr>
        </p:cxnSp>
        <p:sp>
          <p:nvSpPr>
            <p:cNvPr id="93" name="Google Shape;93;p2"/>
            <p:cNvSpPr txBox="1"/>
            <p:nvPr/>
          </p:nvSpPr>
          <p:spPr>
            <a:xfrm rot="-5400000">
              <a:off x="4142746" y="8282847"/>
              <a:ext cx="2198400" cy="390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Activity in INV Low</a:t>
              </a:r>
              <a:endParaRPr b="0" i="0" sz="1600" u="none" cap="none" strike="noStrike">
                <a:solidFill>
                  <a:srgbClr val="000000"/>
                </a:solidFill>
                <a:latin typeface="Arial"/>
                <a:ea typeface="Arial"/>
                <a:cs typeface="Arial"/>
                <a:sym typeface="Arial"/>
              </a:endParaRPr>
            </a:p>
          </p:txBody>
        </p:sp>
        <p:sp>
          <p:nvSpPr>
            <p:cNvPr id="94" name="Google Shape;94;p2"/>
            <p:cNvSpPr txBox="1"/>
            <p:nvPr/>
          </p:nvSpPr>
          <p:spPr>
            <a:xfrm>
              <a:off x="5818921" y="9569850"/>
              <a:ext cx="2268600" cy="48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Activity in INV High</a:t>
              </a:r>
              <a:endParaRPr b="0" i="0" sz="1600" u="none" cap="none" strike="noStrike">
                <a:solidFill>
                  <a:srgbClr val="000000"/>
                </a:solidFill>
                <a:latin typeface="Arial"/>
                <a:ea typeface="Arial"/>
                <a:cs typeface="Arial"/>
                <a:sym typeface="Arial"/>
              </a:endParaRPr>
            </a:p>
          </p:txBody>
        </p:sp>
        <p:sp>
          <p:nvSpPr>
            <p:cNvPr id="95" name="Google Shape;95;p2"/>
            <p:cNvSpPr/>
            <p:nvPr/>
          </p:nvSpPr>
          <p:spPr>
            <a:xfrm>
              <a:off x="6206830" y="8108009"/>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6" name="Google Shape;96;p2"/>
            <p:cNvSpPr/>
            <p:nvPr/>
          </p:nvSpPr>
          <p:spPr>
            <a:xfrm>
              <a:off x="6130682" y="7894768"/>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7" name="Google Shape;97;p2"/>
            <p:cNvSpPr/>
            <p:nvPr/>
          </p:nvSpPr>
          <p:spPr>
            <a:xfrm>
              <a:off x="7051495" y="8802017"/>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8" name="Google Shape;98;p2"/>
            <p:cNvSpPr/>
            <p:nvPr/>
          </p:nvSpPr>
          <p:spPr>
            <a:xfrm>
              <a:off x="7286331" y="8821849"/>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9" name="Google Shape;99;p2"/>
            <p:cNvSpPr/>
            <p:nvPr/>
          </p:nvSpPr>
          <p:spPr>
            <a:xfrm>
              <a:off x="7150471" y="9007893"/>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0" name="Google Shape;100;p2"/>
            <p:cNvSpPr/>
            <p:nvPr/>
          </p:nvSpPr>
          <p:spPr>
            <a:xfrm>
              <a:off x="6923916" y="8309915"/>
              <a:ext cx="76200" cy="92700"/>
            </a:xfrm>
            <a:prstGeom prst="ellipse">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1" name="Google Shape;101;p2"/>
            <p:cNvSpPr/>
            <p:nvPr/>
          </p:nvSpPr>
          <p:spPr>
            <a:xfrm>
              <a:off x="6441716" y="8709261"/>
              <a:ext cx="76200" cy="92700"/>
            </a:xfrm>
            <a:prstGeom prst="ellipse">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2" name="Google Shape;102;p2"/>
            <p:cNvSpPr txBox="1"/>
            <p:nvPr/>
          </p:nvSpPr>
          <p:spPr>
            <a:xfrm>
              <a:off x="6618159" y="9148624"/>
              <a:ext cx="96300" cy="476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Arial"/>
                <a:buNone/>
              </a:pPr>
              <a:r>
                <a:rPr b="0" i="0" lang="en-GB" sz="600" u="none" cap="none" strike="noStrike">
                  <a:solidFill>
                    <a:srgbClr val="000000"/>
                  </a:solidFill>
                  <a:latin typeface="Arial"/>
                  <a:ea typeface="Arial"/>
                  <a:cs typeface="Arial"/>
                  <a:sym typeface="Arial"/>
                </a:rPr>
                <a:t>0</a:t>
              </a:r>
              <a:endParaRPr b="0" i="0" sz="1764" u="none" cap="none" strike="noStrike">
                <a:solidFill>
                  <a:srgbClr val="000000"/>
                </a:solidFill>
                <a:latin typeface="Arial"/>
                <a:ea typeface="Arial"/>
                <a:cs typeface="Arial"/>
                <a:sym typeface="Arial"/>
              </a:endParaRPr>
            </a:p>
          </p:txBody>
        </p:sp>
        <p:sp>
          <p:nvSpPr>
            <p:cNvPr id="103" name="Google Shape;103;p2"/>
            <p:cNvSpPr txBox="1"/>
            <p:nvPr/>
          </p:nvSpPr>
          <p:spPr>
            <a:xfrm>
              <a:off x="5813792" y="8296595"/>
              <a:ext cx="96300" cy="476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
                <a:buFont typeface="Arial"/>
                <a:buNone/>
              </a:pPr>
              <a:r>
                <a:rPr b="0" i="0" lang="en-GB" sz="600" u="none" cap="none" strike="noStrike">
                  <a:solidFill>
                    <a:srgbClr val="000000"/>
                  </a:solidFill>
                  <a:latin typeface="Arial"/>
                  <a:ea typeface="Arial"/>
                  <a:cs typeface="Arial"/>
                  <a:sym typeface="Arial"/>
                </a:rPr>
                <a:t>0</a:t>
              </a:r>
              <a:endParaRPr b="0" i="0" sz="1764" u="none" cap="none" strike="noStrike">
                <a:solidFill>
                  <a:srgbClr val="000000"/>
                </a:solidFill>
                <a:latin typeface="Arial"/>
                <a:ea typeface="Arial"/>
                <a:cs typeface="Arial"/>
                <a:sym typeface="Arial"/>
              </a:endParaRPr>
            </a:p>
          </p:txBody>
        </p:sp>
        <p:grpSp>
          <p:nvGrpSpPr>
            <p:cNvPr id="104" name="Google Shape;104;p2"/>
            <p:cNvGrpSpPr/>
            <p:nvPr/>
          </p:nvGrpSpPr>
          <p:grpSpPr>
            <a:xfrm>
              <a:off x="7703392" y="7941118"/>
              <a:ext cx="1162452" cy="2050443"/>
              <a:chOff x="3766546" y="2697686"/>
              <a:chExt cx="549571" cy="795794"/>
            </a:xfrm>
          </p:grpSpPr>
          <p:sp>
            <p:nvSpPr>
              <p:cNvPr id="105" name="Google Shape;105;p2"/>
              <p:cNvSpPr/>
              <p:nvPr/>
            </p:nvSpPr>
            <p:spPr>
              <a:xfrm>
                <a:off x="3766546" y="2730263"/>
                <a:ext cx="36000" cy="360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6" name="Google Shape;106;p2"/>
              <p:cNvSpPr txBox="1"/>
              <p:nvPr/>
            </p:nvSpPr>
            <p:spPr>
              <a:xfrm>
                <a:off x="3809428" y="2697686"/>
                <a:ext cx="506689" cy="79579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Diff. MRl average activity in INV High versus INV Low</a:t>
                </a:r>
                <a:endParaRPr b="0" i="0" sz="1600" u="none" cap="none" strike="noStrike">
                  <a:solidFill>
                    <a:srgbClr val="000000"/>
                  </a:solidFill>
                  <a:latin typeface="Arial"/>
                  <a:ea typeface="Arial"/>
                  <a:cs typeface="Arial"/>
                  <a:sym typeface="Arial"/>
                </a:endParaRPr>
              </a:p>
            </p:txBody>
          </p:sp>
        </p:grpSp>
        <p:sp>
          <p:nvSpPr>
            <p:cNvPr id="107" name="Google Shape;107;p2"/>
            <p:cNvSpPr/>
            <p:nvPr/>
          </p:nvSpPr>
          <p:spPr>
            <a:xfrm>
              <a:off x="5845246" y="9493643"/>
              <a:ext cx="1856700" cy="421800"/>
            </a:xfrm>
            <a:prstGeom prst="rect">
              <a:avLst/>
            </a:prstGeom>
            <a:noFill/>
            <a:ln cap="flat" cmpd="sng" w="127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highlight>
                  <a:srgbClr val="FF0000"/>
                </a:highlight>
                <a:latin typeface="Calibri"/>
                <a:ea typeface="Calibri"/>
                <a:cs typeface="Calibri"/>
                <a:sym typeface="Calibri"/>
              </a:endParaRPr>
            </a:p>
          </p:txBody>
        </p:sp>
        <p:sp>
          <p:nvSpPr>
            <p:cNvPr id="108" name="Google Shape;108;p2"/>
            <p:cNvSpPr/>
            <p:nvPr/>
          </p:nvSpPr>
          <p:spPr>
            <a:xfrm rot="-5400000">
              <a:off x="4331569" y="8449925"/>
              <a:ext cx="1851900" cy="314100"/>
            </a:xfrm>
            <a:prstGeom prst="rect">
              <a:avLst/>
            </a:prstGeom>
            <a:noFill/>
            <a:ln cap="flat" cmpd="sng" w="12700">
              <a:solidFill>
                <a:srgbClr val="0C5AD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9" name="Google Shape;109;p2"/>
            <p:cNvSpPr/>
            <p:nvPr/>
          </p:nvSpPr>
          <p:spPr>
            <a:xfrm rot="-7888950">
              <a:off x="8772192" y="6145999"/>
              <a:ext cx="425277" cy="582620"/>
            </a:xfrm>
            <a:prstGeom prst="downArrow">
              <a:avLst>
                <a:gd fmla="val 24194" name="adj1"/>
                <a:gd fmla="val 46774" name="adj2"/>
              </a:avLst>
            </a:prstGeom>
            <a:solidFill>
              <a:srgbClr val="48A8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10" name="Google Shape;110;p2"/>
            <p:cNvSpPr/>
            <p:nvPr/>
          </p:nvSpPr>
          <p:spPr>
            <a:xfrm>
              <a:off x="9215996" y="2912811"/>
              <a:ext cx="2882700" cy="3241800"/>
            </a:xfrm>
            <a:prstGeom prst="rect">
              <a:avLst/>
            </a:prstGeom>
            <a:solidFill>
              <a:srgbClr val="FFFFFF"/>
            </a:solidFill>
            <a:ln cap="flat" cmpd="sng" w="12700">
              <a:solidFill>
                <a:srgbClr val="7F7F7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Visualization of most significant MRs</a:t>
              </a:r>
              <a:endParaRPr b="0" i="0" sz="1600" u="none" cap="none" strike="noStrike">
                <a:solidFill>
                  <a:srgbClr val="000000"/>
                </a:solidFill>
                <a:latin typeface="Arial"/>
                <a:ea typeface="Arial"/>
                <a:cs typeface="Arial"/>
                <a:sym typeface="Arial"/>
              </a:endParaRPr>
            </a:p>
          </p:txBody>
        </p:sp>
        <p:sp>
          <p:nvSpPr>
            <p:cNvPr id="111" name="Google Shape;111;p2"/>
            <p:cNvSpPr/>
            <p:nvPr/>
          </p:nvSpPr>
          <p:spPr>
            <a:xfrm>
              <a:off x="9210597" y="6700091"/>
              <a:ext cx="2882700" cy="3241800"/>
            </a:xfrm>
            <a:prstGeom prst="rect">
              <a:avLst/>
            </a:prstGeom>
            <a:solidFill>
              <a:srgbClr val="FFFFFF"/>
            </a:solidFill>
            <a:ln cap="flat" cmpd="sng" w="12700">
              <a:solidFill>
                <a:srgbClr val="7F7F7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Pathway enrichment analysis via ConsensusPathDB</a:t>
              </a:r>
              <a:endParaRPr b="0" i="0" sz="1600" u="none" cap="none" strike="noStrike">
                <a:solidFill>
                  <a:srgbClr val="000000"/>
                </a:solidFill>
                <a:latin typeface="Arial"/>
                <a:ea typeface="Arial"/>
                <a:cs typeface="Arial"/>
                <a:sym typeface="Arial"/>
              </a:endParaRPr>
            </a:p>
          </p:txBody>
        </p:sp>
        <p:sp>
          <p:nvSpPr>
            <p:cNvPr id="112" name="Google Shape;112;p2"/>
            <p:cNvSpPr txBox="1"/>
            <p:nvPr/>
          </p:nvSpPr>
          <p:spPr>
            <a:xfrm>
              <a:off x="3657704" y="8209358"/>
              <a:ext cx="1124400" cy="555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
                <a:buFont typeface="Arial"/>
                <a:buNone/>
              </a:pPr>
              <a:r>
                <a:rPr b="0" i="0" lang="en-GB" sz="400" u="none" cap="none" strike="noStrike">
                  <a:solidFill>
                    <a:srgbClr val="000000"/>
                  </a:solidFill>
                  <a:latin typeface="Arial"/>
                  <a:ea typeface="Arial"/>
                  <a:cs typeface="Arial"/>
                  <a:sym typeface="Arial"/>
                </a:rPr>
                <a:t>Expression value</a:t>
              </a:r>
              <a:endParaRPr b="0" i="0" sz="1764" u="none" cap="none" strike="noStrike">
                <a:solidFill>
                  <a:srgbClr val="000000"/>
                </a:solidFill>
                <a:latin typeface="Arial"/>
                <a:ea typeface="Arial"/>
                <a:cs typeface="Arial"/>
                <a:sym typeface="Arial"/>
              </a:endParaRPr>
            </a:p>
          </p:txBody>
        </p:sp>
        <p:grpSp>
          <p:nvGrpSpPr>
            <p:cNvPr id="113" name="Google Shape;113;p2"/>
            <p:cNvGrpSpPr/>
            <p:nvPr/>
          </p:nvGrpSpPr>
          <p:grpSpPr>
            <a:xfrm>
              <a:off x="9280104" y="3750475"/>
              <a:ext cx="2885366" cy="1392287"/>
              <a:chOff x="4510921" y="1168450"/>
              <a:chExt cx="1364110" cy="540358"/>
            </a:xfrm>
          </p:grpSpPr>
          <p:sp>
            <p:nvSpPr>
              <p:cNvPr id="114" name="Google Shape;114;p2"/>
              <p:cNvSpPr/>
              <p:nvPr/>
            </p:nvSpPr>
            <p:spPr>
              <a:xfrm>
                <a:off x="4640385" y="1168450"/>
                <a:ext cx="505200" cy="103800"/>
              </a:xfrm>
              <a:prstGeom prst="rect">
                <a:avLst/>
              </a:prstGeom>
              <a:solidFill>
                <a:srgbClr val="FF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15" name="Google Shape;115;p2"/>
              <p:cNvSpPr/>
              <p:nvPr/>
            </p:nvSpPr>
            <p:spPr>
              <a:xfrm>
                <a:off x="5153847" y="1174466"/>
                <a:ext cx="436800" cy="119100"/>
              </a:xfrm>
              <a:prstGeom prst="rect">
                <a:avLst/>
              </a:prstGeom>
              <a:solidFill>
                <a:srgbClr val="0000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16" name="Google Shape;116;p2"/>
              <p:cNvSpPr txBox="1"/>
              <p:nvPr/>
            </p:nvSpPr>
            <p:spPr>
              <a:xfrm rot="-5400000">
                <a:off x="4414771" y="1356729"/>
                <a:ext cx="422400" cy="230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Top MRs</a:t>
                </a:r>
                <a:endParaRPr b="0" i="0" sz="1600" u="none" cap="none" strike="noStrike">
                  <a:solidFill>
                    <a:srgbClr val="000000"/>
                  </a:solidFill>
                  <a:latin typeface="Arial"/>
                  <a:ea typeface="Arial"/>
                  <a:cs typeface="Arial"/>
                  <a:sym typeface="Arial"/>
                </a:endParaRPr>
              </a:p>
            </p:txBody>
          </p:sp>
          <p:sp>
            <p:nvSpPr>
              <p:cNvPr id="117" name="Google Shape;117;p2"/>
              <p:cNvSpPr/>
              <p:nvPr/>
            </p:nvSpPr>
            <p:spPr>
              <a:xfrm rot="-5400000">
                <a:off x="5679279" y="1454213"/>
                <a:ext cx="172800" cy="49800"/>
              </a:xfrm>
              <a:prstGeom prst="rect">
                <a:avLst/>
              </a:prstGeom>
              <a:gradFill>
                <a:gsLst>
                  <a:gs pos="0">
                    <a:srgbClr val="7170FF"/>
                  </a:gs>
                  <a:gs pos="11000">
                    <a:srgbClr val="7170FF"/>
                  </a:gs>
                  <a:gs pos="50000">
                    <a:srgbClr val="FFFFFF"/>
                  </a:gs>
                  <a:gs pos="86000">
                    <a:srgbClr val="FF8B8B"/>
                  </a:gs>
                  <a:gs pos="99000">
                    <a:srgbClr val="E72227"/>
                  </a:gs>
                  <a:gs pos="100000">
                    <a:srgbClr val="E72227"/>
                  </a:gs>
                </a:gsLst>
                <a:lin ang="0" scaled="0"/>
              </a:gra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00"/>
                  <a:buFont typeface="Arial"/>
                  <a:buNone/>
                </a:pPr>
                <a:r>
                  <a:t/>
                </a:r>
                <a:endParaRPr b="0" i="0" sz="400" u="none" cap="none" strike="noStrike">
                  <a:solidFill>
                    <a:srgbClr val="000000"/>
                  </a:solidFill>
                  <a:latin typeface="Calibri"/>
                  <a:ea typeface="Calibri"/>
                  <a:cs typeface="Calibri"/>
                  <a:sym typeface="Calibri"/>
                </a:endParaRPr>
              </a:p>
            </p:txBody>
          </p:sp>
          <p:sp>
            <p:nvSpPr>
              <p:cNvPr id="118" name="Google Shape;118;p2"/>
              <p:cNvSpPr txBox="1"/>
              <p:nvPr/>
            </p:nvSpPr>
            <p:spPr>
              <a:xfrm>
                <a:off x="5574431" y="1291802"/>
                <a:ext cx="300600" cy="153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High</a:t>
                </a:r>
                <a:endParaRPr b="0" i="0" sz="1600" u="none" cap="none" strike="noStrike">
                  <a:solidFill>
                    <a:srgbClr val="000000"/>
                  </a:solidFill>
                  <a:latin typeface="Arial"/>
                  <a:ea typeface="Arial"/>
                  <a:cs typeface="Arial"/>
                  <a:sym typeface="Arial"/>
                </a:endParaRPr>
              </a:p>
            </p:txBody>
          </p:sp>
          <p:sp>
            <p:nvSpPr>
              <p:cNvPr id="119" name="Google Shape;119;p2"/>
              <p:cNvSpPr txBox="1"/>
              <p:nvPr/>
            </p:nvSpPr>
            <p:spPr>
              <a:xfrm>
                <a:off x="5574431" y="1554908"/>
                <a:ext cx="300600" cy="153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Low</a:t>
                </a:r>
                <a:endParaRPr b="0" i="0" sz="1600" u="none" cap="none" strike="noStrike">
                  <a:solidFill>
                    <a:srgbClr val="000000"/>
                  </a:solidFill>
                  <a:latin typeface="Arial"/>
                  <a:ea typeface="Arial"/>
                  <a:cs typeface="Arial"/>
                  <a:sym typeface="Arial"/>
                </a:endParaRPr>
              </a:p>
            </p:txBody>
          </p:sp>
        </p:grpSp>
        <p:sp>
          <p:nvSpPr>
            <p:cNvPr id="120" name="Google Shape;120;p2"/>
            <p:cNvSpPr txBox="1"/>
            <p:nvPr/>
          </p:nvSpPr>
          <p:spPr>
            <a:xfrm>
              <a:off x="9637509" y="3737754"/>
              <a:ext cx="1135200" cy="267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chemeClr val="lt2"/>
                  </a:solidFill>
                  <a:latin typeface="Arial"/>
                  <a:ea typeface="Arial"/>
                  <a:cs typeface="Arial"/>
                  <a:sym typeface="Arial"/>
                </a:rPr>
                <a:t>INV High</a:t>
              </a:r>
              <a:endParaRPr b="0" i="0" sz="1600" u="none" cap="none" strike="noStrike">
                <a:solidFill>
                  <a:schemeClr val="lt2"/>
                </a:solidFill>
                <a:latin typeface="Arial"/>
                <a:ea typeface="Arial"/>
                <a:cs typeface="Arial"/>
                <a:sym typeface="Arial"/>
              </a:endParaRPr>
            </a:p>
          </p:txBody>
        </p:sp>
        <p:sp>
          <p:nvSpPr>
            <p:cNvPr id="121" name="Google Shape;121;p2"/>
            <p:cNvSpPr txBox="1"/>
            <p:nvPr/>
          </p:nvSpPr>
          <p:spPr>
            <a:xfrm>
              <a:off x="10618119" y="3730825"/>
              <a:ext cx="1135200" cy="306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chemeClr val="lt2"/>
                  </a:solidFill>
                  <a:latin typeface="Arial"/>
                  <a:ea typeface="Arial"/>
                  <a:cs typeface="Arial"/>
                  <a:sym typeface="Arial"/>
                </a:rPr>
                <a:t>INV Low</a:t>
              </a:r>
              <a:endParaRPr b="0" i="0" sz="1600" u="none" cap="none" strike="noStrike">
                <a:solidFill>
                  <a:schemeClr val="lt2"/>
                </a:solidFill>
                <a:latin typeface="Arial"/>
                <a:ea typeface="Arial"/>
                <a:cs typeface="Arial"/>
                <a:sym typeface="Arial"/>
              </a:endParaRPr>
            </a:p>
          </p:txBody>
        </p:sp>
        <p:grpSp>
          <p:nvGrpSpPr>
            <p:cNvPr id="122" name="Google Shape;122;p2"/>
            <p:cNvGrpSpPr/>
            <p:nvPr/>
          </p:nvGrpSpPr>
          <p:grpSpPr>
            <a:xfrm>
              <a:off x="9302746" y="7680997"/>
              <a:ext cx="2813271" cy="1981655"/>
              <a:chOff x="4537208" y="2744076"/>
              <a:chExt cx="970227" cy="616800"/>
            </a:xfrm>
          </p:grpSpPr>
          <p:sp>
            <p:nvSpPr>
              <p:cNvPr id="123" name="Google Shape;123;p2"/>
              <p:cNvSpPr/>
              <p:nvPr/>
            </p:nvSpPr>
            <p:spPr>
              <a:xfrm>
                <a:off x="4700927" y="2793289"/>
                <a:ext cx="36000" cy="36000"/>
              </a:xfrm>
              <a:prstGeom prst="rect">
                <a:avLst/>
              </a:prstGeom>
              <a:solidFill>
                <a:srgbClr val="DA3D3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4" name="Google Shape;124;p2"/>
              <p:cNvSpPr/>
              <p:nvPr/>
            </p:nvSpPr>
            <p:spPr>
              <a:xfrm>
                <a:off x="4700927" y="2858882"/>
                <a:ext cx="36000" cy="36000"/>
              </a:xfrm>
              <a:prstGeom prst="rect">
                <a:avLst/>
              </a:prstGeom>
              <a:solidFill>
                <a:srgbClr val="DA3D3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5" name="Google Shape;125;p2"/>
              <p:cNvSpPr/>
              <p:nvPr/>
            </p:nvSpPr>
            <p:spPr>
              <a:xfrm>
                <a:off x="4701747" y="2929882"/>
                <a:ext cx="36000" cy="36000"/>
              </a:xfrm>
              <a:prstGeom prst="rect">
                <a:avLst/>
              </a:prstGeom>
              <a:solidFill>
                <a:srgbClr val="DA3D3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nvGrpSpPr>
              <p:cNvPr id="126" name="Google Shape;126;p2"/>
              <p:cNvGrpSpPr/>
              <p:nvPr/>
            </p:nvGrpSpPr>
            <p:grpSpPr>
              <a:xfrm>
                <a:off x="4700927" y="3002728"/>
                <a:ext cx="36820" cy="172593"/>
                <a:chOff x="4853327" y="2945689"/>
                <a:chExt cx="36820" cy="172593"/>
              </a:xfrm>
            </p:grpSpPr>
            <p:sp>
              <p:nvSpPr>
                <p:cNvPr id="127" name="Google Shape;127;p2"/>
                <p:cNvSpPr/>
                <p:nvPr/>
              </p:nvSpPr>
              <p:spPr>
                <a:xfrm>
                  <a:off x="4853327" y="2945689"/>
                  <a:ext cx="36000" cy="36000"/>
                </a:xfrm>
                <a:prstGeom prst="rect">
                  <a:avLst/>
                </a:prstGeom>
                <a:solidFill>
                  <a:srgbClr val="DA3D3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8" name="Google Shape;128;p2"/>
                <p:cNvSpPr/>
                <p:nvPr/>
              </p:nvSpPr>
              <p:spPr>
                <a:xfrm>
                  <a:off x="4853327" y="3011282"/>
                  <a:ext cx="36000" cy="36000"/>
                </a:xfrm>
                <a:prstGeom prst="rect">
                  <a:avLst/>
                </a:prstGeom>
                <a:solidFill>
                  <a:srgbClr val="DA3D3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9" name="Google Shape;129;p2"/>
                <p:cNvSpPr/>
                <p:nvPr/>
              </p:nvSpPr>
              <p:spPr>
                <a:xfrm>
                  <a:off x="4854147" y="3082282"/>
                  <a:ext cx="36000" cy="36000"/>
                </a:xfrm>
                <a:prstGeom prst="rect">
                  <a:avLst/>
                </a:prstGeom>
                <a:solidFill>
                  <a:srgbClr val="DA3D3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130" name="Google Shape;130;p2"/>
              <p:cNvGrpSpPr/>
              <p:nvPr/>
            </p:nvGrpSpPr>
            <p:grpSpPr>
              <a:xfrm>
                <a:off x="4700927" y="3208265"/>
                <a:ext cx="36000" cy="101593"/>
                <a:chOff x="4853327" y="2945689"/>
                <a:chExt cx="36000" cy="101593"/>
              </a:xfrm>
            </p:grpSpPr>
            <p:sp>
              <p:nvSpPr>
                <p:cNvPr id="131" name="Google Shape;131;p2"/>
                <p:cNvSpPr/>
                <p:nvPr/>
              </p:nvSpPr>
              <p:spPr>
                <a:xfrm>
                  <a:off x="4853327" y="2945689"/>
                  <a:ext cx="36000" cy="36000"/>
                </a:xfrm>
                <a:prstGeom prst="rect">
                  <a:avLst/>
                </a:prstGeom>
                <a:solidFill>
                  <a:srgbClr val="DA3D3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2" name="Google Shape;132;p2"/>
                <p:cNvSpPr/>
                <p:nvPr/>
              </p:nvSpPr>
              <p:spPr>
                <a:xfrm>
                  <a:off x="4853327" y="3011282"/>
                  <a:ext cx="36000" cy="36000"/>
                </a:xfrm>
                <a:prstGeom prst="rect">
                  <a:avLst/>
                </a:prstGeom>
                <a:solidFill>
                  <a:srgbClr val="DA3D3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133" name="Google Shape;133;p2"/>
              <p:cNvSpPr/>
              <p:nvPr/>
            </p:nvSpPr>
            <p:spPr>
              <a:xfrm>
                <a:off x="5275264" y="2794308"/>
                <a:ext cx="36000" cy="36000"/>
              </a:xfrm>
              <a:prstGeom prst="rect">
                <a:avLst/>
              </a:prstGeom>
              <a:solidFill>
                <a:srgbClr val="FF8C2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4" name="Google Shape;134;p2"/>
              <p:cNvSpPr/>
              <p:nvPr/>
            </p:nvSpPr>
            <p:spPr>
              <a:xfrm>
                <a:off x="5276084" y="2865308"/>
                <a:ext cx="36000" cy="36000"/>
              </a:xfrm>
              <a:prstGeom prst="rect">
                <a:avLst/>
              </a:prstGeom>
              <a:solidFill>
                <a:srgbClr val="FBE4D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nvGrpSpPr>
              <p:cNvPr id="135" name="Google Shape;135;p2"/>
              <p:cNvGrpSpPr/>
              <p:nvPr/>
            </p:nvGrpSpPr>
            <p:grpSpPr>
              <a:xfrm>
                <a:off x="5275264" y="2938154"/>
                <a:ext cx="36820" cy="172593"/>
                <a:chOff x="4853327" y="2945689"/>
                <a:chExt cx="36820" cy="172593"/>
              </a:xfrm>
            </p:grpSpPr>
            <p:sp>
              <p:nvSpPr>
                <p:cNvPr id="136" name="Google Shape;136;p2"/>
                <p:cNvSpPr/>
                <p:nvPr/>
              </p:nvSpPr>
              <p:spPr>
                <a:xfrm>
                  <a:off x="4853327" y="2945689"/>
                  <a:ext cx="36000" cy="36000"/>
                </a:xfrm>
                <a:prstGeom prst="rect">
                  <a:avLst/>
                </a:prstGeom>
                <a:solidFill>
                  <a:srgbClr val="3585B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7" name="Google Shape;137;p2"/>
                <p:cNvSpPr/>
                <p:nvPr/>
              </p:nvSpPr>
              <p:spPr>
                <a:xfrm>
                  <a:off x="4853327" y="3011282"/>
                  <a:ext cx="36000" cy="36000"/>
                </a:xfrm>
                <a:prstGeom prst="rect">
                  <a:avLst/>
                </a:prstGeom>
                <a:solidFill>
                  <a:srgbClr val="3585B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8" name="Google Shape;138;p2"/>
                <p:cNvSpPr/>
                <p:nvPr/>
              </p:nvSpPr>
              <p:spPr>
                <a:xfrm>
                  <a:off x="4854147" y="3082282"/>
                  <a:ext cx="36000" cy="36000"/>
                </a:xfrm>
                <a:prstGeom prst="rect">
                  <a:avLst/>
                </a:prstGeom>
                <a:solidFill>
                  <a:srgbClr val="FF8C2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139" name="Google Shape;139;p2"/>
              <p:cNvGrpSpPr/>
              <p:nvPr/>
            </p:nvGrpSpPr>
            <p:grpSpPr>
              <a:xfrm>
                <a:off x="5271774" y="3139494"/>
                <a:ext cx="36820" cy="172593"/>
                <a:chOff x="4853327" y="2945689"/>
                <a:chExt cx="36820" cy="172593"/>
              </a:xfrm>
            </p:grpSpPr>
            <p:sp>
              <p:nvSpPr>
                <p:cNvPr id="140" name="Google Shape;140;p2"/>
                <p:cNvSpPr/>
                <p:nvPr/>
              </p:nvSpPr>
              <p:spPr>
                <a:xfrm>
                  <a:off x="4853327" y="2945689"/>
                  <a:ext cx="36000" cy="36000"/>
                </a:xfrm>
                <a:prstGeom prst="rect">
                  <a:avLst/>
                </a:prstGeom>
                <a:solidFill>
                  <a:srgbClr val="A3E2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41" name="Google Shape;141;p2"/>
                <p:cNvSpPr/>
                <p:nvPr/>
              </p:nvSpPr>
              <p:spPr>
                <a:xfrm>
                  <a:off x="4853327" y="3011282"/>
                  <a:ext cx="36000" cy="36000"/>
                </a:xfrm>
                <a:prstGeom prst="rect">
                  <a:avLst/>
                </a:prstGeom>
                <a:solidFill>
                  <a:srgbClr val="A3E2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42" name="Google Shape;142;p2"/>
                <p:cNvSpPr/>
                <p:nvPr/>
              </p:nvSpPr>
              <p:spPr>
                <a:xfrm>
                  <a:off x="4854147" y="3082282"/>
                  <a:ext cx="36000" cy="36000"/>
                </a:xfrm>
                <a:prstGeom prst="rect">
                  <a:avLst/>
                </a:prstGeom>
                <a:solidFill>
                  <a:srgbClr val="A3E29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cxnSp>
            <p:nvCxnSpPr>
              <p:cNvPr id="143" name="Google Shape;143;p2"/>
              <p:cNvCxnSpPr>
                <a:stCxn id="140" idx="1"/>
              </p:cNvCxnSpPr>
              <p:nvPr/>
            </p:nvCxnSpPr>
            <p:spPr>
              <a:xfrm rot="10800000">
                <a:off x="4736874" y="2798394"/>
                <a:ext cx="534900" cy="359100"/>
              </a:xfrm>
              <a:prstGeom prst="curvedConnector3">
                <a:avLst>
                  <a:gd fmla="val 51514" name="adj1"/>
                </a:avLst>
              </a:prstGeom>
              <a:noFill/>
              <a:ln cap="flat" cmpd="sng" w="28575">
                <a:solidFill>
                  <a:srgbClr val="A3E296"/>
                </a:solidFill>
                <a:prstDash val="solid"/>
                <a:miter lim="800000"/>
                <a:headEnd len="sm" w="sm" type="none"/>
                <a:tailEnd len="sm" w="sm" type="none"/>
              </a:ln>
            </p:spPr>
          </p:cxnSp>
          <p:cxnSp>
            <p:nvCxnSpPr>
              <p:cNvPr id="144" name="Google Shape;144;p2"/>
              <p:cNvCxnSpPr/>
              <p:nvPr/>
            </p:nvCxnSpPr>
            <p:spPr>
              <a:xfrm rot="10800000">
                <a:off x="4741920" y="3074759"/>
                <a:ext cx="527700" cy="143100"/>
              </a:xfrm>
              <a:prstGeom prst="curvedConnector3">
                <a:avLst>
                  <a:gd fmla="val 54696" name="adj1"/>
                </a:avLst>
              </a:prstGeom>
              <a:noFill/>
              <a:ln cap="flat" cmpd="sng" w="28575">
                <a:solidFill>
                  <a:srgbClr val="A3E296"/>
                </a:solidFill>
                <a:prstDash val="solid"/>
                <a:miter lim="800000"/>
                <a:headEnd len="sm" w="sm" type="none"/>
                <a:tailEnd len="sm" w="sm" type="none"/>
              </a:ln>
            </p:spPr>
          </p:cxnSp>
          <p:cxnSp>
            <p:nvCxnSpPr>
              <p:cNvPr id="145" name="Google Shape;145;p2"/>
              <p:cNvCxnSpPr>
                <a:endCxn id="131" idx="3"/>
              </p:cNvCxnSpPr>
              <p:nvPr/>
            </p:nvCxnSpPr>
            <p:spPr>
              <a:xfrm rot="10800000">
                <a:off x="4736927" y="3226265"/>
                <a:ext cx="536700" cy="60000"/>
              </a:xfrm>
              <a:prstGeom prst="curvedConnector3">
                <a:avLst>
                  <a:gd fmla="val 50741" name="adj1"/>
                </a:avLst>
              </a:prstGeom>
              <a:noFill/>
              <a:ln cap="flat" cmpd="sng" w="28575">
                <a:solidFill>
                  <a:srgbClr val="A3E296"/>
                </a:solidFill>
                <a:prstDash val="solid"/>
                <a:miter lim="800000"/>
                <a:headEnd len="sm" w="sm" type="none"/>
                <a:tailEnd len="sm" w="sm" type="none"/>
              </a:ln>
            </p:spPr>
          </p:cxnSp>
          <p:cxnSp>
            <p:nvCxnSpPr>
              <p:cNvPr id="146" name="Google Shape;146;p2"/>
              <p:cNvCxnSpPr>
                <a:stCxn id="133" idx="1"/>
              </p:cNvCxnSpPr>
              <p:nvPr/>
            </p:nvCxnSpPr>
            <p:spPr>
              <a:xfrm flipH="1">
                <a:off x="4734664" y="2812308"/>
                <a:ext cx="540600" cy="53100"/>
              </a:xfrm>
              <a:prstGeom prst="curvedConnector3">
                <a:avLst>
                  <a:gd fmla="val 67586" name="adj1"/>
                </a:avLst>
              </a:prstGeom>
              <a:noFill/>
              <a:ln cap="flat" cmpd="sng" w="28575">
                <a:solidFill>
                  <a:srgbClr val="FF8C27"/>
                </a:solidFill>
                <a:prstDash val="solid"/>
                <a:miter lim="800000"/>
                <a:headEnd len="sm" w="sm" type="none"/>
                <a:tailEnd len="sm" w="sm" type="none"/>
              </a:ln>
            </p:spPr>
          </p:cxnSp>
          <p:cxnSp>
            <p:nvCxnSpPr>
              <p:cNvPr id="147" name="Google Shape;147;p2"/>
              <p:cNvCxnSpPr>
                <a:stCxn id="134" idx="1"/>
                <a:endCxn id="127" idx="3"/>
              </p:cNvCxnSpPr>
              <p:nvPr/>
            </p:nvCxnSpPr>
            <p:spPr>
              <a:xfrm flipH="1">
                <a:off x="4736984" y="2883308"/>
                <a:ext cx="539100" cy="137400"/>
              </a:xfrm>
              <a:prstGeom prst="curvedConnector3">
                <a:avLst>
                  <a:gd fmla="val 70751" name="adj1"/>
                </a:avLst>
              </a:prstGeom>
              <a:noFill/>
              <a:ln cap="flat" cmpd="sng" w="28575">
                <a:solidFill>
                  <a:srgbClr val="FDDBE0"/>
                </a:solidFill>
                <a:prstDash val="solid"/>
                <a:miter lim="800000"/>
                <a:headEnd len="sm" w="sm" type="none"/>
                <a:tailEnd len="sm" w="sm" type="none"/>
              </a:ln>
            </p:spPr>
          </p:cxnSp>
          <p:cxnSp>
            <p:nvCxnSpPr>
              <p:cNvPr id="148" name="Google Shape;148;p2"/>
              <p:cNvCxnSpPr>
                <a:stCxn id="137" idx="1"/>
                <a:endCxn id="132" idx="3"/>
              </p:cNvCxnSpPr>
              <p:nvPr/>
            </p:nvCxnSpPr>
            <p:spPr>
              <a:xfrm flipH="1">
                <a:off x="4737064" y="3021747"/>
                <a:ext cx="538200" cy="270000"/>
              </a:xfrm>
              <a:prstGeom prst="curvedConnector3">
                <a:avLst>
                  <a:gd fmla="val 66944" name="adj1"/>
                </a:avLst>
              </a:prstGeom>
              <a:noFill/>
              <a:ln cap="flat" cmpd="sng" w="9525">
                <a:solidFill>
                  <a:srgbClr val="4472C4"/>
                </a:solidFill>
                <a:prstDash val="solid"/>
                <a:miter lim="800000"/>
                <a:headEnd len="sm" w="sm" type="none"/>
                <a:tailEnd len="sm" w="sm" type="none"/>
              </a:ln>
            </p:spPr>
          </p:cxnSp>
          <p:cxnSp>
            <p:nvCxnSpPr>
              <p:cNvPr id="149" name="Google Shape;149;p2"/>
              <p:cNvCxnSpPr>
                <a:endCxn id="129" idx="3"/>
              </p:cNvCxnSpPr>
              <p:nvPr/>
            </p:nvCxnSpPr>
            <p:spPr>
              <a:xfrm flipH="1">
                <a:off x="4737747" y="2952121"/>
                <a:ext cx="541800" cy="205200"/>
              </a:xfrm>
              <a:prstGeom prst="curvedConnector3">
                <a:avLst>
                  <a:gd fmla="val 63540" name="adj1"/>
                </a:avLst>
              </a:prstGeom>
              <a:noFill/>
              <a:ln cap="flat" cmpd="sng" w="9525">
                <a:solidFill>
                  <a:srgbClr val="4472C4"/>
                </a:solidFill>
                <a:prstDash val="solid"/>
                <a:miter lim="800000"/>
                <a:headEnd len="sm" w="sm" type="none"/>
                <a:tailEnd len="sm" w="sm" type="none"/>
              </a:ln>
            </p:spPr>
          </p:cxnSp>
          <p:cxnSp>
            <p:nvCxnSpPr>
              <p:cNvPr id="150" name="Google Shape;150;p2"/>
              <p:cNvCxnSpPr>
                <a:endCxn id="125" idx="3"/>
              </p:cNvCxnSpPr>
              <p:nvPr/>
            </p:nvCxnSpPr>
            <p:spPr>
              <a:xfrm rot="10800000">
                <a:off x="4737747" y="2947882"/>
                <a:ext cx="537600" cy="144000"/>
              </a:xfrm>
              <a:prstGeom prst="curvedConnector3">
                <a:avLst>
                  <a:gd fmla="val 67034" name="adj1"/>
                </a:avLst>
              </a:prstGeom>
              <a:noFill/>
              <a:ln cap="flat" cmpd="sng" w="28575">
                <a:solidFill>
                  <a:srgbClr val="FF8C27"/>
                </a:solidFill>
                <a:prstDash val="solid"/>
                <a:miter lim="800000"/>
                <a:headEnd len="sm" w="sm" type="none"/>
                <a:tailEnd len="sm" w="sm" type="none"/>
              </a:ln>
            </p:spPr>
          </p:cxnSp>
          <p:cxnSp>
            <p:nvCxnSpPr>
              <p:cNvPr id="151" name="Google Shape;151;p2"/>
              <p:cNvCxnSpPr>
                <a:endCxn id="124" idx="3"/>
              </p:cNvCxnSpPr>
              <p:nvPr/>
            </p:nvCxnSpPr>
            <p:spPr>
              <a:xfrm rot="10800000">
                <a:off x="4736927" y="2876882"/>
                <a:ext cx="534600" cy="211200"/>
              </a:xfrm>
              <a:prstGeom prst="curvedConnector3">
                <a:avLst>
                  <a:gd fmla="val 61946" name="adj1"/>
                </a:avLst>
              </a:prstGeom>
              <a:noFill/>
              <a:ln cap="flat" cmpd="sng" w="28575">
                <a:solidFill>
                  <a:srgbClr val="FF8C27"/>
                </a:solidFill>
                <a:prstDash val="solid"/>
                <a:miter lim="800000"/>
                <a:headEnd len="sm" w="sm" type="none"/>
                <a:tailEnd len="sm" w="sm" type="none"/>
              </a:ln>
            </p:spPr>
          </p:cxnSp>
          <p:sp>
            <p:nvSpPr>
              <p:cNvPr id="152" name="Google Shape;152;p2"/>
              <p:cNvSpPr txBox="1"/>
              <p:nvPr/>
            </p:nvSpPr>
            <p:spPr>
              <a:xfrm rot="-5400000">
                <a:off x="4515908" y="2969439"/>
                <a:ext cx="227400" cy="18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MRs</a:t>
                </a:r>
                <a:endParaRPr b="0" i="0" sz="1600" u="none" cap="none" strike="noStrike">
                  <a:solidFill>
                    <a:srgbClr val="000000"/>
                  </a:solidFill>
                  <a:latin typeface="Arial"/>
                  <a:ea typeface="Arial"/>
                  <a:cs typeface="Arial"/>
                  <a:sym typeface="Arial"/>
                </a:endParaRPr>
              </a:p>
            </p:txBody>
          </p:sp>
          <p:sp>
            <p:nvSpPr>
              <p:cNvPr id="153" name="Google Shape;153;p2"/>
              <p:cNvSpPr txBox="1"/>
              <p:nvPr/>
            </p:nvSpPr>
            <p:spPr>
              <a:xfrm rot="-5400000">
                <a:off x="5106635" y="2960076"/>
                <a:ext cx="616800" cy="18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Enriched pathways</a:t>
                </a:r>
                <a:endParaRPr b="0" i="0" sz="1600" u="none" cap="none" strike="noStrike">
                  <a:solidFill>
                    <a:srgbClr val="000000"/>
                  </a:solidFill>
                  <a:latin typeface="Arial"/>
                  <a:ea typeface="Arial"/>
                  <a:cs typeface="Arial"/>
                  <a:sym typeface="Arial"/>
                </a:endParaRPr>
              </a:p>
            </p:txBody>
          </p:sp>
        </p:grpSp>
        <p:sp>
          <p:nvSpPr>
            <p:cNvPr id="154" name="Google Shape;154;p2"/>
            <p:cNvSpPr/>
            <p:nvPr/>
          </p:nvSpPr>
          <p:spPr>
            <a:xfrm>
              <a:off x="1631591" y="5605987"/>
              <a:ext cx="2882700" cy="4334100"/>
            </a:xfrm>
            <a:prstGeom prst="rect">
              <a:avLst/>
            </a:prstGeom>
            <a:solidFill>
              <a:srgbClr val="FFFFFF"/>
            </a:solidFill>
            <a:ln cap="flat" cmpd="sng" w="12700">
              <a:solidFill>
                <a:srgbClr val="7F7F7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INV Classification</a:t>
              </a:r>
              <a:endParaRPr b="0" i="0" sz="1600" u="none" cap="none" strike="noStrike">
                <a:solidFill>
                  <a:srgbClr val="000000"/>
                </a:solidFill>
                <a:latin typeface="Arial"/>
                <a:ea typeface="Arial"/>
                <a:cs typeface="Arial"/>
                <a:sym typeface="Arial"/>
              </a:endParaRPr>
            </a:p>
          </p:txBody>
        </p:sp>
        <p:sp>
          <p:nvSpPr>
            <p:cNvPr id="155" name="Google Shape;155;p2"/>
            <p:cNvSpPr txBox="1"/>
            <p:nvPr/>
          </p:nvSpPr>
          <p:spPr>
            <a:xfrm>
              <a:off x="1801327" y="6170196"/>
              <a:ext cx="1135200" cy="476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INV Low</a:t>
              </a:r>
              <a:endParaRPr b="0" i="0" sz="1600" u="none" cap="none" strike="noStrike">
                <a:solidFill>
                  <a:srgbClr val="000000"/>
                </a:solidFill>
                <a:latin typeface="Arial"/>
                <a:ea typeface="Arial"/>
                <a:cs typeface="Arial"/>
                <a:sym typeface="Arial"/>
              </a:endParaRPr>
            </a:p>
          </p:txBody>
        </p:sp>
        <p:sp>
          <p:nvSpPr>
            <p:cNvPr id="156" name="Google Shape;156;p2"/>
            <p:cNvSpPr txBox="1"/>
            <p:nvPr/>
          </p:nvSpPr>
          <p:spPr>
            <a:xfrm>
              <a:off x="3379751" y="6169395"/>
              <a:ext cx="1135200" cy="476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INV High</a:t>
              </a:r>
              <a:endParaRPr b="0" i="0" sz="1600" u="none" cap="none" strike="noStrike">
                <a:solidFill>
                  <a:srgbClr val="000000"/>
                </a:solidFill>
                <a:latin typeface="Arial"/>
                <a:ea typeface="Arial"/>
                <a:cs typeface="Arial"/>
                <a:sym typeface="Arial"/>
              </a:endParaRPr>
            </a:p>
          </p:txBody>
        </p:sp>
        <p:sp>
          <p:nvSpPr>
            <p:cNvPr id="157" name="Google Shape;157;p2"/>
            <p:cNvSpPr txBox="1"/>
            <p:nvPr/>
          </p:nvSpPr>
          <p:spPr>
            <a:xfrm rot="-5400000">
              <a:off x="1515604" y="8560647"/>
              <a:ext cx="1276200" cy="345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INV Genes</a:t>
              </a:r>
              <a:endParaRPr b="0" i="0" sz="1600" u="none" cap="none" strike="noStrike">
                <a:solidFill>
                  <a:srgbClr val="000000"/>
                </a:solidFill>
                <a:latin typeface="Arial"/>
                <a:ea typeface="Arial"/>
                <a:cs typeface="Arial"/>
                <a:sym typeface="Arial"/>
              </a:endParaRPr>
            </a:p>
          </p:txBody>
        </p:sp>
        <p:sp>
          <p:nvSpPr>
            <p:cNvPr id="158" name="Google Shape;158;p2"/>
            <p:cNvSpPr txBox="1"/>
            <p:nvPr/>
          </p:nvSpPr>
          <p:spPr>
            <a:xfrm>
              <a:off x="2660061" y="9621377"/>
              <a:ext cx="1358700" cy="260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Samples</a:t>
              </a:r>
              <a:endParaRPr b="0" i="0" sz="1600" u="none" cap="none" strike="noStrike">
                <a:solidFill>
                  <a:srgbClr val="000000"/>
                </a:solidFill>
                <a:latin typeface="Arial"/>
                <a:ea typeface="Arial"/>
                <a:cs typeface="Arial"/>
                <a:sym typeface="Arial"/>
              </a:endParaRPr>
            </a:p>
          </p:txBody>
        </p:sp>
        <p:sp>
          <p:nvSpPr>
            <p:cNvPr id="159" name="Google Shape;159;p2"/>
            <p:cNvSpPr/>
            <p:nvPr/>
          </p:nvSpPr>
          <p:spPr>
            <a:xfrm rot="-6075670">
              <a:off x="2255578" y="7859272"/>
              <a:ext cx="276524" cy="119221"/>
            </a:xfrm>
            <a:prstGeom prst="rightArrow">
              <a:avLst>
                <a:gd fmla="val 50000" name="adj1"/>
                <a:gd fmla="val 50000" name="adj2"/>
              </a:avLst>
            </a:prstGeom>
            <a:solidFill>
              <a:srgbClr val="0000FF"/>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0" name="Google Shape;160;p2"/>
            <p:cNvSpPr/>
            <p:nvPr/>
          </p:nvSpPr>
          <p:spPr>
            <a:xfrm rot="-4634892">
              <a:off x="3566725" y="7857768"/>
              <a:ext cx="275905" cy="119819"/>
            </a:xfrm>
            <a:prstGeom prst="rightArrow">
              <a:avLst>
                <a:gd fmla="val 50000" name="adj1"/>
                <a:gd fmla="val 50000" name="adj2"/>
              </a:avLst>
            </a:prstGeom>
            <a:solidFill>
              <a:srgbClr val="FF0000"/>
            </a:solidFill>
            <a:ln cap="flat" cmpd="sng" w="9525">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1" name="Google Shape;161;p2"/>
            <p:cNvSpPr txBox="1"/>
            <p:nvPr/>
          </p:nvSpPr>
          <p:spPr>
            <a:xfrm>
              <a:off x="3813636" y="8528514"/>
              <a:ext cx="635700" cy="396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764"/>
                <a:buFont typeface="Arial"/>
                <a:buNone/>
              </a:pPr>
              <a:r>
                <a:t/>
              </a:r>
              <a:endParaRPr b="0" i="0" sz="1764" u="none" cap="none" strike="noStrike">
                <a:solidFill>
                  <a:srgbClr val="000000"/>
                </a:solidFill>
                <a:latin typeface="Arial"/>
                <a:ea typeface="Arial"/>
                <a:cs typeface="Arial"/>
                <a:sym typeface="Arial"/>
              </a:endParaRPr>
            </a:p>
          </p:txBody>
        </p:sp>
        <p:pic>
          <p:nvPicPr>
            <p:cNvPr id="162" name="Google Shape;162;p2"/>
            <p:cNvPicPr preferRelativeResize="0"/>
            <p:nvPr/>
          </p:nvPicPr>
          <p:blipFill rotWithShape="1">
            <a:blip r:embed="rId3">
              <a:alphaModFix/>
            </a:blip>
            <a:srcRect b="0" l="0" r="0" t="0"/>
            <a:stretch/>
          </p:blipFill>
          <p:spPr>
            <a:xfrm>
              <a:off x="9558384" y="3994826"/>
              <a:ext cx="2016325" cy="1568425"/>
            </a:xfrm>
            <a:prstGeom prst="rect">
              <a:avLst/>
            </a:prstGeom>
            <a:noFill/>
            <a:ln>
              <a:noFill/>
            </a:ln>
          </p:spPr>
        </p:pic>
        <p:sp>
          <p:nvSpPr>
            <p:cNvPr id="163" name="Google Shape;163;p2"/>
            <p:cNvSpPr txBox="1"/>
            <p:nvPr/>
          </p:nvSpPr>
          <p:spPr>
            <a:xfrm>
              <a:off x="3440170" y="2552050"/>
              <a:ext cx="1584000" cy="886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RNASeq data</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- 10 cancers</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- 2200 patients</a:t>
              </a:r>
              <a:endParaRPr b="0" i="0" sz="1600" u="none" cap="none" strike="noStrike">
                <a:solidFill>
                  <a:srgbClr val="000000"/>
                </a:solidFill>
                <a:latin typeface="Arial"/>
                <a:ea typeface="Arial"/>
                <a:cs typeface="Arial"/>
                <a:sym typeface="Arial"/>
              </a:endParaRPr>
            </a:p>
          </p:txBody>
        </p:sp>
        <p:sp>
          <p:nvSpPr>
            <p:cNvPr id="164" name="Google Shape;164;p2"/>
            <p:cNvSpPr/>
            <p:nvPr/>
          </p:nvSpPr>
          <p:spPr>
            <a:xfrm>
              <a:off x="10459993" y="6132857"/>
              <a:ext cx="384600" cy="421800"/>
            </a:xfrm>
            <a:prstGeom prst="downArrow">
              <a:avLst>
                <a:gd fmla="val 24194" name="adj1"/>
                <a:gd fmla="val 46774" name="adj2"/>
              </a:avLst>
            </a:prstGeom>
            <a:solidFill>
              <a:srgbClr val="48A85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5" name="Google Shape;165;p2"/>
            <p:cNvSpPr txBox="1"/>
            <p:nvPr/>
          </p:nvSpPr>
          <p:spPr>
            <a:xfrm>
              <a:off x="10131047" y="5546101"/>
              <a:ext cx="1358700" cy="451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600"/>
                <a:buFont typeface="Arial"/>
                <a:buNone/>
              </a:pPr>
              <a:r>
                <a:rPr b="0" i="0" lang="en-GB" sz="1600" u="none" cap="none" strike="noStrike">
                  <a:solidFill>
                    <a:srgbClr val="000000"/>
                  </a:solidFill>
                  <a:latin typeface="Arial"/>
                  <a:ea typeface="Arial"/>
                  <a:cs typeface="Arial"/>
                  <a:sym typeface="Arial"/>
                </a:rPr>
                <a:t>Samples</a:t>
              </a:r>
              <a:endParaRPr b="0" i="0" sz="1600" u="none" cap="none" strike="noStrike">
                <a:solidFill>
                  <a:srgbClr val="000000"/>
                </a:solidFill>
                <a:latin typeface="Arial"/>
                <a:ea typeface="Arial"/>
                <a:cs typeface="Arial"/>
                <a:sym typeface="Arial"/>
              </a:endParaRPr>
            </a:p>
          </p:txBody>
        </p:sp>
        <p:grpSp>
          <p:nvGrpSpPr>
            <p:cNvPr id="166" name="Google Shape;166;p2"/>
            <p:cNvGrpSpPr/>
            <p:nvPr/>
          </p:nvGrpSpPr>
          <p:grpSpPr>
            <a:xfrm>
              <a:off x="3880431" y="6517847"/>
              <a:ext cx="205147" cy="334435"/>
              <a:chOff x="300187" y="5541509"/>
              <a:chExt cx="341455" cy="334435"/>
            </a:xfrm>
          </p:grpSpPr>
          <p:sp>
            <p:nvSpPr>
              <p:cNvPr id="167" name="Google Shape;167;p2"/>
              <p:cNvSpPr/>
              <p:nvPr/>
            </p:nvSpPr>
            <p:spPr>
              <a:xfrm rot="-1399620">
                <a:off x="338984" y="5583516"/>
                <a:ext cx="263862" cy="250421"/>
              </a:xfrm>
              <a:custGeom>
                <a:rect b="b" l="l" r="r" t="t"/>
                <a:pathLst>
                  <a:path extrusionOk="0" h="253351" w="360288">
                    <a:moveTo>
                      <a:pt x="1061" y="85783"/>
                    </a:moveTo>
                    <a:cubicBezTo>
                      <a:pt x="12784" y="52568"/>
                      <a:pt x="124154" y="6164"/>
                      <a:pt x="171046" y="791"/>
                    </a:cubicBezTo>
                    <a:cubicBezTo>
                      <a:pt x="217938" y="-4582"/>
                      <a:pt x="260922" y="17888"/>
                      <a:pt x="282414" y="53545"/>
                    </a:cubicBezTo>
                    <a:cubicBezTo>
                      <a:pt x="303906" y="89202"/>
                      <a:pt x="346894" y="69174"/>
                      <a:pt x="358617" y="109228"/>
                    </a:cubicBezTo>
                    <a:cubicBezTo>
                      <a:pt x="370340" y="149282"/>
                      <a:pt x="317584" y="188848"/>
                      <a:pt x="288276" y="217667"/>
                    </a:cubicBezTo>
                    <a:cubicBezTo>
                      <a:pt x="258968" y="246486"/>
                      <a:pt x="231616" y="255767"/>
                      <a:pt x="200354" y="252836"/>
                    </a:cubicBezTo>
                    <a:cubicBezTo>
                      <a:pt x="169093" y="249906"/>
                      <a:pt x="123176" y="236718"/>
                      <a:pt x="100707" y="200084"/>
                    </a:cubicBezTo>
                    <a:cubicBezTo>
                      <a:pt x="78238" y="163450"/>
                      <a:pt x="-10662" y="118998"/>
                      <a:pt x="1061" y="8578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8" name="Google Shape;168;p2"/>
              <p:cNvSpPr/>
              <p:nvPr/>
            </p:nvSpPr>
            <p:spPr>
              <a:xfrm rot="-1375926">
                <a:off x="424078" y="5626763"/>
                <a:ext cx="76224" cy="111552"/>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169" name="Google Shape;169;p2"/>
            <p:cNvGrpSpPr/>
            <p:nvPr/>
          </p:nvGrpSpPr>
          <p:grpSpPr>
            <a:xfrm>
              <a:off x="4259554" y="7104694"/>
              <a:ext cx="205113" cy="255542"/>
              <a:chOff x="300187" y="5541509"/>
              <a:chExt cx="341455" cy="334435"/>
            </a:xfrm>
          </p:grpSpPr>
          <p:sp>
            <p:nvSpPr>
              <p:cNvPr id="170" name="Google Shape;170;p2"/>
              <p:cNvSpPr/>
              <p:nvPr/>
            </p:nvSpPr>
            <p:spPr>
              <a:xfrm rot="-1399620">
                <a:off x="338984" y="5583516"/>
                <a:ext cx="263862" cy="250421"/>
              </a:xfrm>
              <a:custGeom>
                <a:rect b="b" l="l" r="r" t="t"/>
                <a:pathLst>
                  <a:path extrusionOk="0" h="253351" w="360288">
                    <a:moveTo>
                      <a:pt x="1061" y="85783"/>
                    </a:moveTo>
                    <a:cubicBezTo>
                      <a:pt x="12784" y="52568"/>
                      <a:pt x="124154" y="6164"/>
                      <a:pt x="171046" y="791"/>
                    </a:cubicBezTo>
                    <a:cubicBezTo>
                      <a:pt x="217938" y="-4582"/>
                      <a:pt x="260922" y="17888"/>
                      <a:pt x="282414" y="53545"/>
                    </a:cubicBezTo>
                    <a:cubicBezTo>
                      <a:pt x="303906" y="89202"/>
                      <a:pt x="346894" y="69174"/>
                      <a:pt x="358617" y="109228"/>
                    </a:cubicBezTo>
                    <a:cubicBezTo>
                      <a:pt x="370340" y="149282"/>
                      <a:pt x="317584" y="188848"/>
                      <a:pt x="288276" y="217667"/>
                    </a:cubicBezTo>
                    <a:cubicBezTo>
                      <a:pt x="258968" y="246486"/>
                      <a:pt x="231616" y="255767"/>
                      <a:pt x="200354" y="252836"/>
                    </a:cubicBezTo>
                    <a:cubicBezTo>
                      <a:pt x="169093" y="249906"/>
                      <a:pt x="123176" y="236718"/>
                      <a:pt x="100707" y="200084"/>
                    </a:cubicBezTo>
                    <a:cubicBezTo>
                      <a:pt x="78238" y="163450"/>
                      <a:pt x="-10662" y="118998"/>
                      <a:pt x="1061" y="8578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1" name="Google Shape;171;p2"/>
              <p:cNvSpPr/>
              <p:nvPr/>
            </p:nvSpPr>
            <p:spPr>
              <a:xfrm rot="-1375926">
                <a:off x="424078" y="5626763"/>
                <a:ext cx="76224" cy="111552"/>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172" name="Google Shape;172;p2"/>
            <p:cNvGrpSpPr/>
            <p:nvPr/>
          </p:nvGrpSpPr>
          <p:grpSpPr>
            <a:xfrm>
              <a:off x="4117322" y="6539281"/>
              <a:ext cx="205147" cy="291561"/>
              <a:chOff x="300187" y="5541509"/>
              <a:chExt cx="341455" cy="334435"/>
            </a:xfrm>
          </p:grpSpPr>
          <p:sp>
            <p:nvSpPr>
              <p:cNvPr id="173" name="Google Shape;173;p2"/>
              <p:cNvSpPr/>
              <p:nvPr/>
            </p:nvSpPr>
            <p:spPr>
              <a:xfrm rot="-1399620">
                <a:off x="338984" y="5583516"/>
                <a:ext cx="263862" cy="250421"/>
              </a:xfrm>
              <a:custGeom>
                <a:rect b="b" l="l" r="r" t="t"/>
                <a:pathLst>
                  <a:path extrusionOk="0" h="253351" w="360288">
                    <a:moveTo>
                      <a:pt x="1061" y="85783"/>
                    </a:moveTo>
                    <a:cubicBezTo>
                      <a:pt x="12784" y="52568"/>
                      <a:pt x="124154" y="6164"/>
                      <a:pt x="171046" y="791"/>
                    </a:cubicBezTo>
                    <a:cubicBezTo>
                      <a:pt x="217938" y="-4582"/>
                      <a:pt x="260922" y="17888"/>
                      <a:pt x="282414" y="53545"/>
                    </a:cubicBezTo>
                    <a:cubicBezTo>
                      <a:pt x="303906" y="89202"/>
                      <a:pt x="346894" y="69174"/>
                      <a:pt x="358617" y="109228"/>
                    </a:cubicBezTo>
                    <a:cubicBezTo>
                      <a:pt x="370340" y="149282"/>
                      <a:pt x="317584" y="188848"/>
                      <a:pt x="288276" y="217667"/>
                    </a:cubicBezTo>
                    <a:cubicBezTo>
                      <a:pt x="258968" y="246486"/>
                      <a:pt x="231616" y="255767"/>
                      <a:pt x="200354" y="252836"/>
                    </a:cubicBezTo>
                    <a:cubicBezTo>
                      <a:pt x="169093" y="249906"/>
                      <a:pt x="123176" y="236718"/>
                      <a:pt x="100707" y="200084"/>
                    </a:cubicBezTo>
                    <a:cubicBezTo>
                      <a:pt x="78238" y="163450"/>
                      <a:pt x="-10662" y="118998"/>
                      <a:pt x="1061" y="8578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4" name="Google Shape;174;p2"/>
              <p:cNvSpPr/>
              <p:nvPr/>
            </p:nvSpPr>
            <p:spPr>
              <a:xfrm rot="-1375926">
                <a:off x="424078" y="5626763"/>
                <a:ext cx="76224" cy="111552"/>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175" name="Google Shape;175;p2"/>
            <p:cNvGrpSpPr/>
            <p:nvPr/>
          </p:nvGrpSpPr>
          <p:grpSpPr>
            <a:xfrm>
              <a:off x="1792930" y="6580080"/>
              <a:ext cx="2235495" cy="1196393"/>
              <a:chOff x="1919086" y="5186328"/>
              <a:chExt cx="2235495" cy="1196393"/>
            </a:xfrm>
          </p:grpSpPr>
          <p:grpSp>
            <p:nvGrpSpPr>
              <p:cNvPr id="176" name="Google Shape;176;p2"/>
              <p:cNvGrpSpPr/>
              <p:nvPr/>
            </p:nvGrpSpPr>
            <p:grpSpPr>
              <a:xfrm>
                <a:off x="1919086" y="5202037"/>
                <a:ext cx="952235" cy="1180683"/>
                <a:chOff x="3656642" y="3093549"/>
                <a:chExt cx="674148" cy="632666"/>
              </a:xfrm>
            </p:grpSpPr>
            <p:grpSp>
              <p:nvGrpSpPr>
                <p:cNvPr id="177" name="Google Shape;177;p2"/>
                <p:cNvGrpSpPr/>
                <p:nvPr/>
              </p:nvGrpSpPr>
              <p:grpSpPr>
                <a:xfrm>
                  <a:off x="3656642" y="3093549"/>
                  <a:ext cx="674148" cy="632666"/>
                  <a:chOff x="3251604" y="3590313"/>
                  <a:chExt cx="1376654" cy="1155767"/>
                </a:xfrm>
              </p:grpSpPr>
              <p:grpSp>
                <p:nvGrpSpPr>
                  <p:cNvPr id="178" name="Google Shape;178;p2"/>
                  <p:cNvGrpSpPr/>
                  <p:nvPr/>
                </p:nvGrpSpPr>
                <p:grpSpPr>
                  <a:xfrm>
                    <a:off x="3945055" y="3674529"/>
                    <a:ext cx="228600" cy="228600"/>
                    <a:chOff x="2765076" y="2325077"/>
                    <a:chExt cx="228600" cy="228600"/>
                  </a:xfrm>
                </p:grpSpPr>
                <p:sp>
                  <p:nvSpPr>
                    <p:cNvPr id="179" name="Google Shape;179;p2"/>
                    <p:cNvSpPr/>
                    <p:nvPr/>
                  </p:nvSpPr>
                  <p:spPr>
                    <a:xfrm>
                      <a:off x="2765076" y="2325077"/>
                      <a:ext cx="228600" cy="228600"/>
                    </a:xfrm>
                    <a:prstGeom prst="ellipse">
                      <a:avLst/>
                    </a:prstGeom>
                    <a:solidFill>
                      <a:srgbClr val="A3C9E8"/>
                    </a:solidFill>
                    <a:ln cap="flat" cmpd="sng" w="9525">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0" name="Google Shape;180;p2"/>
                    <p:cNvSpPr/>
                    <p:nvPr/>
                  </p:nvSpPr>
                  <p:spPr>
                    <a:xfrm>
                      <a:off x="2811602" y="2361653"/>
                      <a:ext cx="155400" cy="155400"/>
                    </a:xfrm>
                    <a:prstGeom prst="ellipse">
                      <a:avLst/>
                    </a:prstGeom>
                    <a:gradFill>
                      <a:gsLst>
                        <a:gs pos="0">
                          <a:srgbClr val="0070C0"/>
                        </a:gs>
                        <a:gs pos="10000">
                          <a:srgbClr val="0070C0"/>
                        </a:gs>
                        <a:gs pos="37000">
                          <a:srgbClr val="0070C0"/>
                        </a:gs>
                        <a:gs pos="68000">
                          <a:srgbClr val="8DA9DB"/>
                        </a:gs>
                        <a:gs pos="100000">
                          <a:srgbClr val="8DA9DB"/>
                        </a:gs>
                      </a:gsLst>
                      <a:path path="circle">
                        <a:fillToRect l="100%" t="100%"/>
                      </a:path>
                      <a:tileRect b="-100%" r="-100%"/>
                    </a:gradFill>
                    <a:ln cap="flat" cmpd="sng" w="12700">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181" name="Google Shape;181;p2"/>
                  <p:cNvSpPr/>
                  <p:nvPr/>
                </p:nvSpPr>
                <p:spPr>
                  <a:xfrm rot="2468728">
                    <a:off x="3287306" y="4153996"/>
                    <a:ext cx="335123" cy="234305"/>
                  </a:xfrm>
                  <a:custGeom>
                    <a:rect b="b" l="l" r="r" t="t"/>
                    <a:pathLst>
                      <a:path extrusionOk="0" h="234474" w="335364">
                        <a:moveTo>
                          <a:pt x="4033" y="67413"/>
                        </a:moveTo>
                        <a:cubicBezTo>
                          <a:pt x="14779" y="34198"/>
                          <a:pt x="48973" y="-482"/>
                          <a:pt x="91957" y="6"/>
                        </a:cubicBezTo>
                        <a:cubicBezTo>
                          <a:pt x="134941" y="495"/>
                          <a:pt x="240447" y="34687"/>
                          <a:pt x="261939" y="70344"/>
                        </a:cubicBezTo>
                        <a:cubicBezTo>
                          <a:pt x="283431" y="106001"/>
                          <a:pt x="320559" y="91835"/>
                          <a:pt x="332282" y="131889"/>
                        </a:cubicBezTo>
                        <a:cubicBezTo>
                          <a:pt x="344005" y="171943"/>
                          <a:pt x="320556" y="170478"/>
                          <a:pt x="291248" y="199297"/>
                        </a:cubicBezTo>
                        <a:cubicBezTo>
                          <a:pt x="261940" y="228116"/>
                          <a:pt x="247287" y="234466"/>
                          <a:pt x="203326" y="234466"/>
                        </a:cubicBezTo>
                        <a:cubicBezTo>
                          <a:pt x="159365" y="234466"/>
                          <a:pt x="49948" y="235932"/>
                          <a:pt x="27479" y="199298"/>
                        </a:cubicBezTo>
                        <a:cubicBezTo>
                          <a:pt x="5010" y="162664"/>
                          <a:pt x="-6713" y="100628"/>
                          <a:pt x="4033" y="6741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2" name="Google Shape;182;p2"/>
                  <p:cNvSpPr/>
                  <p:nvPr/>
                </p:nvSpPr>
                <p:spPr>
                  <a:xfrm rot="-1971343">
                    <a:off x="3719033" y="4056979"/>
                    <a:ext cx="347019" cy="382212"/>
                  </a:xfrm>
                  <a:custGeom>
                    <a:rect b="b" l="l" r="r" t="t"/>
                    <a:pathLst>
                      <a:path extrusionOk="0" h="382230" w="347035">
                        <a:moveTo>
                          <a:pt x="1620" y="126146"/>
                        </a:moveTo>
                        <a:cubicBezTo>
                          <a:pt x="13261" y="86757"/>
                          <a:pt x="85784" y="3632"/>
                          <a:pt x="136436" y="123"/>
                        </a:cubicBezTo>
                        <a:cubicBezTo>
                          <a:pt x="187088" y="-3386"/>
                          <a:pt x="284042" y="69435"/>
                          <a:pt x="305534" y="105092"/>
                        </a:cubicBezTo>
                        <a:cubicBezTo>
                          <a:pt x="327026" y="140749"/>
                          <a:pt x="309651" y="206403"/>
                          <a:pt x="321374" y="246457"/>
                        </a:cubicBezTo>
                        <a:cubicBezTo>
                          <a:pt x="333097" y="286511"/>
                          <a:pt x="364099" y="344844"/>
                          <a:pt x="334791" y="373663"/>
                        </a:cubicBezTo>
                        <a:cubicBezTo>
                          <a:pt x="305483" y="402482"/>
                          <a:pt x="186997" y="351236"/>
                          <a:pt x="142297" y="328368"/>
                        </a:cubicBezTo>
                        <a:cubicBezTo>
                          <a:pt x="97597" y="305500"/>
                          <a:pt x="89058" y="273091"/>
                          <a:pt x="66589" y="236457"/>
                        </a:cubicBezTo>
                        <a:cubicBezTo>
                          <a:pt x="44120" y="199823"/>
                          <a:pt x="-10021" y="165535"/>
                          <a:pt x="1620" y="126146"/>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3" name="Google Shape;183;p2"/>
                  <p:cNvSpPr/>
                  <p:nvPr/>
                </p:nvSpPr>
                <p:spPr>
                  <a:xfrm>
                    <a:off x="3400710" y="3971889"/>
                    <a:ext cx="287051" cy="342185"/>
                  </a:xfrm>
                  <a:custGeom>
                    <a:rect b="b" l="l" r="r" t="t"/>
                    <a:pathLst>
                      <a:path extrusionOk="0" h="342185" w="287051">
                        <a:moveTo>
                          <a:pt x="2074" y="127281"/>
                        </a:moveTo>
                        <a:cubicBezTo>
                          <a:pt x="14774" y="86250"/>
                          <a:pt x="98790" y="10539"/>
                          <a:pt x="136890" y="1258"/>
                        </a:cubicBezTo>
                        <a:cubicBezTo>
                          <a:pt x="174990" y="-8023"/>
                          <a:pt x="209182" y="35940"/>
                          <a:pt x="230674" y="71597"/>
                        </a:cubicBezTo>
                        <a:cubicBezTo>
                          <a:pt x="252166" y="107254"/>
                          <a:pt x="236538" y="181011"/>
                          <a:pt x="248261" y="221065"/>
                        </a:cubicBezTo>
                        <a:cubicBezTo>
                          <a:pt x="259984" y="261119"/>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4" name="Google Shape;184;p2"/>
                  <p:cNvSpPr/>
                  <p:nvPr/>
                </p:nvSpPr>
                <p:spPr>
                  <a:xfrm>
                    <a:off x="3484847" y="4096240"/>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5" name="Google Shape;185;p2"/>
                  <p:cNvSpPr/>
                  <p:nvPr/>
                </p:nvSpPr>
                <p:spPr>
                  <a:xfrm>
                    <a:off x="3537600" y="3817095"/>
                    <a:ext cx="316079" cy="345359"/>
                  </a:xfrm>
                  <a:custGeom>
                    <a:rect b="b" l="l" r="r" t="t"/>
                    <a:pathLst>
                      <a:path extrusionOk="0" h="345359" w="316079">
                        <a:moveTo>
                          <a:pt x="6785" y="127545"/>
                        </a:moveTo>
                        <a:cubicBezTo>
                          <a:pt x="-6261" y="99399"/>
                          <a:pt x="-175" y="52942"/>
                          <a:pt x="22294" y="31938"/>
                        </a:cubicBezTo>
                        <a:cubicBezTo>
                          <a:pt x="44763" y="10934"/>
                          <a:pt x="106086" y="-5132"/>
                          <a:pt x="141601" y="1522"/>
                        </a:cubicBezTo>
                        <a:cubicBezTo>
                          <a:pt x="177116" y="8176"/>
                          <a:pt x="213893" y="36204"/>
                          <a:pt x="235385" y="71861"/>
                        </a:cubicBezTo>
                        <a:cubicBezTo>
                          <a:pt x="256877" y="107518"/>
                          <a:pt x="299865" y="157829"/>
                          <a:pt x="311588" y="197883"/>
                        </a:cubicBezTo>
                        <a:cubicBezTo>
                          <a:pt x="323311" y="237937"/>
                          <a:pt x="311585" y="295087"/>
                          <a:pt x="282277" y="323906"/>
                        </a:cubicBezTo>
                        <a:cubicBezTo>
                          <a:pt x="252969" y="352725"/>
                          <a:pt x="177747" y="350282"/>
                          <a:pt x="147462" y="329767"/>
                        </a:cubicBezTo>
                        <a:cubicBezTo>
                          <a:pt x="117178" y="309252"/>
                          <a:pt x="123039" y="237449"/>
                          <a:pt x="100570" y="200815"/>
                        </a:cubicBezTo>
                        <a:cubicBezTo>
                          <a:pt x="78101" y="164181"/>
                          <a:pt x="19831" y="155691"/>
                          <a:pt x="6785" y="127545"/>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6" name="Google Shape;186;p2"/>
                  <p:cNvSpPr/>
                  <p:nvPr/>
                </p:nvSpPr>
                <p:spPr>
                  <a:xfrm>
                    <a:off x="3665214" y="3934089"/>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7" name="Google Shape;187;p2"/>
                  <p:cNvSpPr/>
                  <p:nvPr/>
                </p:nvSpPr>
                <p:spPr>
                  <a:xfrm>
                    <a:off x="3852502" y="4190645"/>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8" name="Google Shape;188;p2"/>
                  <p:cNvSpPr/>
                  <p:nvPr/>
                </p:nvSpPr>
                <p:spPr>
                  <a:xfrm>
                    <a:off x="3514600" y="4317545"/>
                    <a:ext cx="360288" cy="253351"/>
                  </a:xfrm>
                  <a:custGeom>
                    <a:rect b="b" l="l" r="r" t="t"/>
                    <a:pathLst>
                      <a:path extrusionOk="0" h="253351" w="360288">
                        <a:moveTo>
                          <a:pt x="1061" y="85783"/>
                        </a:moveTo>
                        <a:cubicBezTo>
                          <a:pt x="12784" y="52568"/>
                          <a:pt x="124154" y="6164"/>
                          <a:pt x="171046" y="791"/>
                        </a:cubicBezTo>
                        <a:cubicBezTo>
                          <a:pt x="217938" y="-4582"/>
                          <a:pt x="260922" y="17888"/>
                          <a:pt x="282414" y="53545"/>
                        </a:cubicBezTo>
                        <a:cubicBezTo>
                          <a:pt x="303906" y="89202"/>
                          <a:pt x="346894" y="69174"/>
                          <a:pt x="358617" y="109228"/>
                        </a:cubicBezTo>
                        <a:cubicBezTo>
                          <a:pt x="370340" y="149282"/>
                          <a:pt x="317584" y="188848"/>
                          <a:pt x="288276" y="217667"/>
                        </a:cubicBezTo>
                        <a:cubicBezTo>
                          <a:pt x="258968" y="246486"/>
                          <a:pt x="231616" y="255767"/>
                          <a:pt x="200354" y="252836"/>
                        </a:cubicBezTo>
                        <a:cubicBezTo>
                          <a:pt x="169093" y="249906"/>
                          <a:pt x="123176" y="236718"/>
                          <a:pt x="100707" y="200084"/>
                        </a:cubicBezTo>
                        <a:cubicBezTo>
                          <a:pt x="78238" y="163450"/>
                          <a:pt x="-10662" y="118998"/>
                          <a:pt x="1061" y="8578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9" name="Google Shape;189;p2"/>
                  <p:cNvSpPr/>
                  <p:nvPr/>
                </p:nvSpPr>
                <p:spPr>
                  <a:xfrm>
                    <a:off x="3643107" y="4388535"/>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0" name="Google Shape;190;p2"/>
                  <p:cNvSpPr/>
                  <p:nvPr/>
                </p:nvSpPr>
                <p:spPr>
                  <a:xfrm>
                    <a:off x="3823474" y="3789535"/>
                    <a:ext cx="287051" cy="342185"/>
                  </a:xfrm>
                  <a:custGeom>
                    <a:rect b="b" l="l" r="r" t="t"/>
                    <a:pathLst>
                      <a:path extrusionOk="0" h="342185" w="287051">
                        <a:moveTo>
                          <a:pt x="2074" y="127281"/>
                        </a:moveTo>
                        <a:cubicBezTo>
                          <a:pt x="14774" y="86250"/>
                          <a:pt x="98790" y="10539"/>
                          <a:pt x="136890" y="1258"/>
                        </a:cubicBezTo>
                        <a:cubicBezTo>
                          <a:pt x="174990" y="-8023"/>
                          <a:pt x="209182" y="35940"/>
                          <a:pt x="230674" y="71597"/>
                        </a:cubicBezTo>
                        <a:cubicBezTo>
                          <a:pt x="252166" y="107254"/>
                          <a:pt x="236538" y="181011"/>
                          <a:pt x="248261" y="221065"/>
                        </a:cubicBezTo>
                        <a:cubicBezTo>
                          <a:pt x="259984" y="261119"/>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1" name="Google Shape;191;p2"/>
                  <p:cNvSpPr/>
                  <p:nvPr/>
                </p:nvSpPr>
                <p:spPr>
                  <a:xfrm>
                    <a:off x="3907611" y="3913886"/>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2" name="Google Shape;192;p2"/>
                  <p:cNvSpPr/>
                  <p:nvPr/>
                </p:nvSpPr>
                <p:spPr>
                  <a:xfrm>
                    <a:off x="4051154" y="4041820"/>
                    <a:ext cx="306675" cy="342185"/>
                  </a:xfrm>
                  <a:custGeom>
                    <a:rect b="b" l="l" r="r" t="t"/>
                    <a:pathLst>
                      <a:path extrusionOk="0" h="342185" w="306675">
                        <a:moveTo>
                          <a:pt x="2074" y="127281"/>
                        </a:moveTo>
                        <a:cubicBezTo>
                          <a:pt x="14774" y="86250"/>
                          <a:pt x="92928" y="10539"/>
                          <a:pt x="136890" y="1258"/>
                        </a:cubicBezTo>
                        <a:cubicBezTo>
                          <a:pt x="180852" y="-8023"/>
                          <a:pt x="244352" y="35940"/>
                          <a:pt x="265844" y="71597"/>
                        </a:cubicBezTo>
                        <a:cubicBezTo>
                          <a:pt x="287336" y="107254"/>
                          <a:pt x="289292" y="192734"/>
                          <a:pt x="301015" y="232788"/>
                        </a:cubicBezTo>
                        <a:cubicBezTo>
                          <a:pt x="312738" y="272842"/>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3" name="Google Shape;193;p2"/>
                  <p:cNvSpPr/>
                  <p:nvPr/>
                </p:nvSpPr>
                <p:spPr>
                  <a:xfrm>
                    <a:off x="4135291" y="4166171"/>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4" name="Google Shape;194;p2"/>
                  <p:cNvSpPr/>
                  <p:nvPr/>
                </p:nvSpPr>
                <p:spPr>
                  <a:xfrm>
                    <a:off x="4067555" y="3809181"/>
                    <a:ext cx="335364" cy="234474"/>
                  </a:xfrm>
                  <a:custGeom>
                    <a:rect b="b" l="l" r="r" t="t"/>
                    <a:pathLst>
                      <a:path extrusionOk="0" h="234474" w="335364">
                        <a:moveTo>
                          <a:pt x="4033" y="67413"/>
                        </a:moveTo>
                        <a:cubicBezTo>
                          <a:pt x="14779" y="34198"/>
                          <a:pt x="48973" y="-482"/>
                          <a:pt x="91957" y="6"/>
                        </a:cubicBezTo>
                        <a:cubicBezTo>
                          <a:pt x="134941" y="495"/>
                          <a:pt x="240447" y="34687"/>
                          <a:pt x="261939" y="70344"/>
                        </a:cubicBezTo>
                        <a:cubicBezTo>
                          <a:pt x="283431" y="106001"/>
                          <a:pt x="320559" y="91835"/>
                          <a:pt x="332282" y="131889"/>
                        </a:cubicBezTo>
                        <a:cubicBezTo>
                          <a:pt x="344005" y="171943"/>
                          <a:pt x="320556" y="170478"/>
                          <a:pt x="291248" y="199297"/>
                        </a:cubicBezTo>
                        <a:cubicBezTo>
                          <a:pt x="261940" y="228116"/>
                          <a:pt x="247287" y="234466"/>
                          <a:pt x="203326" y="234466"/>
                        </a:cubicBezTo>
                        <a:cubicBezTo>
                          <a:pt x="159365" y="234466"/>
                          <a:pt x="49948" y="235932"/>
                          <a:pt x="27479" y="199298"/>
                        </a:cubicBezTo>
                        <a:cubicBezTo>
                          <a:pt x="5010" y="162664"/>
                          <a:pt x="-6713" y="100628"/>
                          <a:pt x="4033" y="6741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5" name="Google Shape;195;p2"/>
                  <p:cNvSpPr/>
                  <p:nvPr/>
                </p:nvSpPr>
                <p:spPr>
                  <a:xfrm flipH="1" rot="10800000">
                    <a:off x="4141926" y="3884101"/>
                    <a:ext cx="99000" cy="999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6" name="Google Shape;196;p2"/>
                  <p:cNvSpPr/>
                  <p:nvPr/>
                </p:nvSpPr>
                <p:spPr>
                  <a:xfrm rot="-10064114">
                    <a:off x="4308031" y="4033641"/>
                    <a:ext cx="287146" cy="342298"/>
                  </a:xfrm>
                  <a:custGeom>
                    <a:rect b="b" l="l" r="r" t="t"/>
                    <a:pathLst>
                      <a:path extrusionOk="0" h="342185" w="287051">
                        <a:moveTo>
                          <a:pt x="2074" y="127281"/>
                        </a:moveTo>
                        <a:cubicBezTo>
                          <a:pt x="14774" y="86250"/>
                          <a:pt x="98790" y="10539"/>
                          <a:pt x="136890" y="1258"/>
                        </a:cubicBezTo>
                        <a:cubicBezTo>
                          <a:pt x="174990" y="-8023"/>
                          <a:pt x="209182" y="35940"/>
                          <a:pt x="230674" y="71597"/>
                        </a:cubicBezTo>
                        <a:cubicBezTo>
                          <a:pt x="252166" y="107254"/>
                          <a:pt x="236538" y="181011"/>
                          <a:pt x="248261" y="221065"/>
                        </a:cubicBezTo>
                        <a:cubicBezTo>
                          <a:pt x="259984" y="261119"/>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7" name="Google Shape;197;p2"/>
                  <p:cNvSpPr/>
                  <p:nvPr/>
                </p:nvSpPr>
                <p:spPr>
                  <a:xfrm flipH="1" rot="10800000">
                    <a:off x="4420129" y="4162593"/>
                    <a:ext cx="99000" cy="999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8" name="Google Shape;198;p2"/>
                  <p:cNvSpPr/>
                  <p:nvPr/>
                </p:nvSpPr>
                <p:spPr>
                  <a:xfrm flipH="1" rot="-5923185">
                    <a:off x="3356165" y="4211875"/>
                    <a:ext cx="98944" cy="100175"/>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9" name="Google Shape;199;p2"/>
                  <p:cNvSpPr/>
                  <p:nvPr/>
                </p:nvSpPr>
                <p:spPr>
                  <a:xfrm rot="-967356">
                    <a:off x="3643379" y="3635324"/>
                    <a:ext cx="360037" cy="253174"/>
                  </a:xfrm>
                  <a:custGeom>
                    <a:rect b="b" l="l" r="r" t="t"/>
                    <a:pathLst>
                      <a:path extrusionOk="0" h="253351" w="360288">
                        <a:moveTo>
                          <a:pt x="1061" y="85783"/>
                        </a:moveTo>
                        <a:cubicBezTo>
                          <a:pt x="12784" y="52568"/>
                          <a:pt x="124154" y="6164"/>
                          <a:pt x="171046" y="791"/>
                        </a:cubicBezTo>
                        <a:cubicBezTo>
                          <a:pt x="217938" y="-4582"/>
                          <a:pt x="260922" y="17888"/>
                          <a:pt x="282414" y="53545"/>
                        </a:cubicBezTo>
                        <a:cubicBezTo>
                          <a:pt x="303906" y="89202"/>
                          <a:pt x="346894" y="69174"/>
                          <a:pt x="358617" y="109228"/>
                        </a:cubicBezTo>
                        <a:cubicBezTo>
                          <a:pt x="370340" y="149282"/>
                          <a:pt x="317584" y="188848"/>
                          <a:pt x="288276" y="217667"/>
                        </a:cubicBezTo>
                        <a:cubicBezTo>
                          <a:pt x="258968" y="246486"/>
                          <a:pt x="231616" y="255767"/>
                          <a:pt x="200354" y="252836"/>
                        </a:cubicBezTo>
                        <a:cubicBezTo>
                          <a:pt x="169093" y="249906"/>
                          <a:pt x="123176" y="236718"/>
                          <a:pt x="100707" y="200084"/>
                        </a:cubicBezTo>
                        <a:cubicBezTo>
                          <a:pt x="78238" y="163450"/>
                          <a:pt x="-10662" y="118998"/>
                          <a:pt x="1061" y="8578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0" name="Google Shape;200;p2"/>
                  <p:cNvSpPr/>
                  <p:nvPr/>
                </p:nvSpPr>
                <p:spPr>
                  <a:xfrm rot="-960752">
                    <a:off x="3771889" y="3706516"/>
                    <a:ext cx="105493" cy="111468"/>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nvGrpSpPr>
                  <p:cNvPr id="201" name="Google Shape;201;p2"/>
                  <p:cNvGrpSpPr/>
                  <p:nvPr/>
                </p:nvGrpSpPr>
                <p:grpSpPr>
                  <a:xfrm>
                    <a:off x="3613133" y="3904597"/>
                    <a:ext cx="228600" cy="228600"/>
                    <a:chOff x="2765076" y="2325077"/>
                    <a:chExt cx="228600" cy="228600"/>
                  </a:xfrm>
                </p:grpSpPr>
                <p:sp>
                  <p:nvSpPr>
                    <p:cNvPr id="202" name="Google Shape;202;p2"/>
                    <p:cNvSpPr/>
                    <p:nvPr/>
                  </p:nvSpPr>
                  <p:spPr>
                    <a:xfrm>
                      <a:off x="2765076" y="2325077"/>
                      <a:ext cx="228600" cy="228600"/>
                    </a:xfrm>
                    <a:prstGeom prst="ellipse">
                      <a:avLst/>
                    </a:prstGeom>
                    <a:solidFill>
                      <a:srgbClr val="A3C9E8"/>
                    </a:solidFill>
                    <a:ln cap="flat" cmpd="sng" w="9525">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3" name="Google Shape;203;p2"/>
                    <p:cNvSpPr/>
                    <p:nvPr/>
                  </p:nvSpPr>
                  <p:spPr>
                    <a:xfrm>
                      <a:off x="2811602" y="2361653"/>
                      <a:ext cx="155400" cy="155400"/>
                    </a:xfrm>
                    <a:prstGeom prst="ellipse">
                      <a:avLst/>
                    </a:prstGeom>
                    <a:gradFill>
                      <a:gsLst>
                        <a:gs pos="0">
                          <a:srgbClr val="0070C0"/>
                        </a:gs>
                        <a:gs pos="10000">
                          <a:srgbClr val="0070C0"/>
                        </a:gs>
                        <a:gs pos="37000">
                          <a:srgbClr val="0070C0"/>
                        </a:gs>
                        <a:gs pos="68000">
                          <a:srgbClr val="8DA9DB"/>
                        </a:gs>
                        <a:gs pos="100000">
                          <a:srgbClr val="8DA9DB"/>
                        </a:gs>
                      </a:gsLst>
                      <a:path path="circle">
                        <a:fillToRect l="100%" t="100%"/>
                      </a:path>
                      <a:tileRect b="-100%" r="-100%"/>
                    </a:gradFill>
                    <a:ln cap="flat" cmpd="sng" w="12700">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204" name="Google Shape;204;p2"/>
                  <p:cNvGrpSpPr/>
                  <p:nvPr/>
                </p:nvGrpSpPr>
                <p:grpSpPr>
                  <a:xfrm>
                    <a:off x="4126576" y="4165715"/>
                    <a:ext cx="228600" cy="228600"/>
                    <a:chOff x="2765076" y="2325077"/>
                    <a:chExt cx="228600" cy="228600"/>
                  </a:xfrm>
                </p:grpSpPr>
                <p:sp>
                  <p:nvSpPr>
                    <p:cNvPr id="205" name="Google Shape;205;p2"/>
                    <p:cNvSpPr/>
                    <p:nvPr/>
                  </p:nvSpPr>
                  <p:spPr>
                    <a:xfrm>
                      <a:off x="2765076" y="2325077"/>
                      <a:ext cx="228600" cy="228600"/>
                    </a:xfrm>
                    <a:prstGeom prst="ellipse">
                      <a:avLst/>
                    </a:prstGeom>
                    <a:solidFill>
                      <a:srgbClr val="A3C9E8"/>
                    </a:solidFill>
                    <a:ln cap="flat" cmpd="sng" w="9525">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6" name="Google Shape;206;p2"/>
                    <p:cNvSpPr/>
                    <p:nvPr/>
                  </p:nvSpPr>
                  <p:spPr>
                    <a:xfrm>
                      <a:off x="2811602" y="2361653"/>
                      <a:ext cx="155400" cy="155400"/>
                    </a:xfrm>
                    <a:prstGeom prst="ellipse">
                      <a:avLst/>
                    </a:prstGeom>
                    <a:gradFill>
                      <a:gsLst>
                        <a:gs pos="0">
                          <a:srgbClr val="0070C0"/>
                        </a:gs>
                        <a:gs pos="10000">
                          <a:srgbClr val="0070C0"/>
                        </a:gs>
                        <a:gs pos="37000">
                          <a:srgbClr val="0070C0"/>
                        </a:gs>
                        <a:gs pos="68000">
                          <a:srgbClr val="8DA9DB"/>
                        </a:gs>
                        <a:gs pos="100000">
                          <a:srgbClr val="8DA9DB"/>
                        </a:gs>
                      </a:gsLst>
                      <a:path path="circle">
                        <a:fillToRect l="100%" t="100%"/>
                      </a:path>
                      <a:tileRect b="-100%" r="-100%"/>
                    </a:gradFill>
                    <a:ln cap="flat" cmpd="sng" w="12700">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207" name="Google Shape;207;p2"/>
                  <p:cNvSpPr/>
                  <p:nvPr/>
                </p:nvSpPr>
                <p:spPr>
                  <a:xfrm rot="9329096">
                    <a:off x="4145292" y="4288869"/>
                    <a:ext cx="306725" cy="342241"/>
                  </a:xfrm>
                  <a:custGeom>
                    <a:rect b="b" l="l" r="r" t="t"/>
                    <a:pathLst>
                      <a:path extrusionOk="0" h="342185" w="306675">
                        <a:moveTo>
                          <a:pt x="2074" y="127281"/>
                        </a:moveTo>
                        <a:cubicBezTo>
                          <a:pt x="14774" y="86250"/>
                          <a:pt x="92928" y="10539"/>
                          <a:pt x="136890" y="1258"/>
                        </a:cubicBezTo>
                        <a:cubicBezTo>
                          <a:pt x="180852" y="-8023"/>
                          <a:pt x="244352" y="35940"/>
                          <a:pt x="265844" y="71597"/>
                        </a:cubicBezTo>
                        <a:cubicBezTo>
                          <a:pt x="287336" y="107254"/>
                          <a:pt x="289292" y="192734"/>
                          <a:pt x="301015" y="232788"/>
                        </a:cubicBezTo>
                        <a:cubicBezTo>
                          <a:pt x="312738" y="272842"/>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8" name="Google Shape;208;p2"/>
                  <p:cNvSpPr/>
                  <p:nvPr/>
                </p:nvSpPr>
                <p:spPr>
                  <a:xfrm>
                    <a:off x="4260913" y="4415787"/>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9" name="Google Shape;209;p2"/>
                  <p:cNvSpPr/>
                  <p:nvPr/>
                </p:nvSpPr>
                <p:spPr>
                  <a:xfrm rot="-2584438">
                    <a:off x="3873724" y="4339594"/>
                    <a:ext cx="315874" cy="345136"/>
                  </a:xfrm>
                  <a:custGeom>
                    <a:rect b="b" l="l" r="r" t="t"/>
                    <a:pathLst>
                      <a:path extrusionOk="0" h="345359" w="316079">
                        <a:moveTo>
                          <a:pt x="6785" y="127545"/>
                        </a:moveTo>
                        <a:cubicBezTo>
                          <a:pt x="-6261" y="99399"/>
                          <a:pt x="-175" y="52942"/>
                          <a:pt x="22294" y="31938"/>
                        </a:cubicBezTo>
                        <a:cubicBezTo>
                          <a:pt x="44763" y="10934"/>
                          <a:pt x="106086" y="-5132"/>
                          <a:pt x="141601" y="1522"/>
                        </a:cubicBezTo>
                        <a:cubicBezTo>
                          <a:pt x="177116" y="8176"/>
                          <a:pt x="213893" y="36204"/>
                          <a:pt x="235385" y="71861"/>
                        </a:cubicBezTo>
                        <a:cubicBezTo>
                          <a:pt x="256877" y="107518"/>
                          <a:pt x="299865" y="157829"/>
                          <a:pt x="311588" y="197883"/>
                        </a:cubicBezTo>
                        <a:cubicBezTo>
                          <a:pt x="323311" y="237937"/>
                          <a:pt x="311585" y="295087"/>
                          <a:pt x="282277" y="323906"/>
                        </a:cubicBezTo>
                        <a:cubicBezTo>
                          <a:pt x="252969" y="352725"/>
                          <a:pt x="177747" y="350282"/>
                          <a:pt x="147462" y="329767"/>
                        </a:cubicBezTo>
                        <a:cubicBezTo>
                          <a:pt x="117178" y="309252"/>
                          <a:pt x="123039" y="237449"/>
                          <a:pt x="100570" y="200815"/>
                        </a:cubicBezTo>
                        <a:cubicBezTo>
                          <a:pt x="78101" y="164181"/>
                          <a:pt x="19831" y="155691"/>
                          <a:pt x="6785" y="127545"/>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10" name="Google Shape;210;p2"/>
                  <p:cNvSpPr/>
                  <p:nvPr/>
                </p:nvSpPr>
                <p:spPr>
                  <a:xfrm>
                    <a:off x="4002621" y="4445298"/>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nvGrpSpPr>
                  <p:cNvPr id="211" name="Google Shape;211;p2"/>
                  <p:cNvGrpSpPr/>
                  <p:nvPr/>
                </p:nvGrpSpPr>
                <p:grpSpPr>
                  <a:xfrm>
                    <a:off x="3351501" y="4294890"/>
                    <a:ext cx="228600" cy="228600"/>
                    <a:chOff x="2765076" y="2325077"/>
                    <a:chExt cx="228600" cy="228600"/>
                  </a:xfrm>
                </p:grpSpPr>
                <p:sp>
                  <p:nvSpPr>
                    <p:cNvPr id="212" name="Google Shape;212;p2"/>
                    <p:cNvSpPr/>
                    <p:nvPr/>
                  </p:nvSpPr>
                  <p:spPr>
                    <a:xfrm>
                      <a:off x="2765076" y="2325077"/>
                      <a:ext cx="228600" cy="228600"/>
                    </a:xfrm>
                    <a:prstGeom prst="ellipse">
                      <a:avLst/>
                    </a:prstGeom>
                    <a:solidFill>
                      <a:srgbClr val="A3C9E8"/>
                    </a:solidFill>
                    <a:ln cap="flat" cmpd="sng" w="9525">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13" name="Google Shape;213;p2"/>
                    <p:cNvSpPr/>
                    <p:nvPr/>
                  </p:nvSpPr>
                  <p:spPr>
                    <a:xfrm>
                      <a:off x="2811602" y="2361653"/>
                      <a:ext cx="155400" cy="155400"/>
                    </a:xfrm>
                    <a:prstGeom prst="ellipse">
                      <a:avLst/>
                    </a:prstGeom>
                    <a:gradFill>
                      <a:gsLst>
                        <a:gs pos="0">
                          <a:srgbClr val="0070C0"/>
                        </a:gs>
                        <a:gs pos="10000">
                          <a:srgbClr val="0070C0"/>
                        </a:gs>
                        <a:gs pos="37000">
                          <a:srgbClr val="0070C0"/>
                        </a:gs>
                        <a:gs pos="68000">
                          <a:srgbClr val="8DA9DB"/>
                        </a:gs>
                        <a:gs pos="100000">
                          <a:srgbClr val="8DA9DB"/>
                        </a:gs>
                      </a:gsLst>
                      <a:path path="circle">
                        <a:fillToRect l="100%" t="100%"/>
                      </a:path>
                      <a:tileRect b="-100%" r="-100%"/>
                    </a:gradFill>
                    <a:ln cap="flat" cmpd="sng" w="12700">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214" name="Google Shape;214;p2"/>
                  <p:cNvGrpSpPr/>
                  <p:nvPr/>
                </p:nvGrpSpPr>
                <p:grpSpPr>
                  <a:xfrm>
                    <a:off x="4342861" y="3840132"/>
                    <a:ext cx="262936" cy="254866"/>
                    <a:chOff x="2765076" y="2325077"/>
                    <a:chExt cx="228600" cy="228600"/>
                  </a:xfrm>
                </p:grpSpPr>
                <p:sp>
                  <p:nvSpPr>
                    <p:cNvPr id="215" name="Google Shape;215;p2"/>
                    <p:cNvSpPr/>
                    <p:nvPr/>
                  </p:nvSpPr>
                  <p:spPr>
                    <a:xfrm>
                      <a:off x="2765076" y="2325077"/>
                      <a:ext cx="228600" cy="228600"/>
                    </a:xfrm>
                    <a:prstGeom prst="ellipse">
                      <a:avLst/>
                    </a:prstGeom>
                    <a:solidFill>
                      <a:srgbClr val="BA94DB"/>
                    </a:solidFill>
                    <a:ln cap="flat" cmpd="sng" w="9525">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16" name="Google Shape;216;p2"/>
                    <p:cNvSpPr/>
                    <p:nvPr/>
                  </p:nvSpPr>
                  <p:spPr>
                    <a:xfrm>
                      <a:off x="2811602" y="2361653"/>
                      <a:ext cx="155400" cy="155400"/>
                    </a:xfrm>
                    <a:prstGeom prst="ellipse">
                      <a:avLst/>
                    </a:prstGeom>
                    <a:gradFill>
                      <a:gsLst>
                        <a:gs pos="0">
                          <a:srgbClr val="7030A0"/>
                        </a:gs>
                        <a:gs pos="10000">
                          <a:srgbClr val="7030A0"/>
                        </a:gs>
                        <a:gs pos="37000">
                          <a:srgbClr val="7030A0"/>
                        </a:gs>
                        <a:gs pos="66000">
                          <a:srgbClr val="A270CE"/>
                        </a:gs>
                        <a:gs pos="100000">
                          <a:srgbClr val="A270CE"/>
                        </a:gs>
                      </a:gsLst>
                      <a:path path="circle">
                        <a:fillToRect l="100%" t="100%"/>
                      </a:path>
                      <a:tileRect b="-100%" r="-100%"/>
                    </a:gra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217" name="Google Shape;217;p2"/>
                  <p:cNvSpPr/>
                  <p:nvPr/>
                </p:nvSpPr>
                <p:spPr>
                  <a:xfrm rot="10800000">
                    <a:off x="4279035" y="4052221"/>
                    <a:ext cx="45600" cy="45600"/>
                  </a:xfrm>
                  <a:prstGeom prst="corner">
                    <a:avLst>
                      <a:gd fmla="val 34865" name="adj1"/>
                      <a:gd fmla="val 34324" name="adj2"/>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18" name="Google Shape;218;p2"/>
                  <p:cNvSpPr/>
                  <p:nvPr/>
                </p:nvSpPr>
                <p:spPr>
                  <a:xfrm flipH="1" rot="-8139513">
                    <a:off x="4340511" y="4015805"/>
                    <a:ext cx="18457" cy="45613"/>
                  </a:xfrm>
                  <a:prstGeom prst="round1Rect">
                    <a:avLst>
                      <a:gd fmla="val 16667" name="adj"/>
                    </a:avLst>
                  </a:prstGeom>
                  <a:solidFill>
                    <a:srgbClr val="7030A0"/>
                  </a:solidFill>
                  <a:ln cap="flat" cmpd="sng" w="12700">
                    <a:solidFill>
                      <a:srgbClr val="7030A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219" name="Google Shape;219;p2"/>
                <p:cNvSpPr/>
                <p:nvPr/>
              </p:nvSpPr>
              <p:spPr>
                <a:xfrm>
                  <a:off x="4024449" y="3266217"/>
                  <a:ext cx="111900" cy="125100"/>
                </a:xfrm>
                <a:prstGeom prst="ellipse">
                  <a:avLst/>
                </a:prstGeom>
                <a:solidFill>
                  <a:srgbClr val="A3C9E8"/>
                </a:solidFill>
                <a:ln cap="flat" cmpd="sng" w="9525">
                  <a:solidFill>
                    <a:srgbClr val="0070C0"/>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0" name="Google Shape;220;p2"/>
                <p:cNvSpPr/>
                <p:nvPr/>
              </p:nvSpPr>
              <p:spPr>
                <a:xfrm>
                  <a:off x="4047234" y="3286239"/>
                  <a:ext cx="76200" cy="85200"/>
                </a:xfrm>
                <a:prstGeom prst="ellipse">
                  <a:avLst/>
                </a:prstGeom>
                <a:gradFill>
                  <a:gsLst>
                    <a:gs pos="0">
                      <a:srgbClr val="0070C0"/>
                    </a:gs>
                    <a:gs pos="10000">
                      <a:srgbClr val="0070C0"/>
                    </a:gs>
                    <a:gs pos="37000">
                      <a:srgbClr val="0070C0"/>
                    </a:gs>
                    <a:gs pos="68000">
                      <a:srgbClr val="8DA9DB"/>
                    </a:gs>
                    <a:gs pos="100000">
                      <a:srgbClr val="8DA9DB"/>
                    </a:gs>
                  </a:gsLst>
                  <a:path path="circle">
                    <a:fillToRect l="100%" t="100%"/>
                  </a:path>
                  <a:tileRect b="-100%" r="-100%"/>
                </a:gradFill>
                <a:ln cap="flat" cmpd="sng" w="12700">
                  <a:solidFill>
                    <a:srgbClr val="0070C0"/>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1" name="Google Shape;221;p2"/>
                <p:cNvSpPr/>
                <p:nvPr/>
              </p:nvSpPr>
              <p:spPr>
                <a:xfrm>
                  <a:off x="3922603" y="3471166"/>
                  <a:ext cx="111900" cy="125100"/>
                </a:xfrm>
                <a:prstGeom prst="ellipse">
                  <a:avLst/>
                </a:prstGeom>
                <a:solidFill>
                  <a:srgbClr val="A3C9E8"/>
                </a:solidFill>
                <a:ln cap="flat" cmpd="sng" w="9525">
                  <a:solidFill>
                    <a:srgbClr val="0070C0"/>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2" name="Google Shape;222;p2"/>
                <p:cNvSpPr/>
                <p:nvPr/>
              </p:nvSpPr>
              <p:spPr>
                <a:xfrm>
                  <a:off x="3945388" y="3491188"/>
                  <a:ext cx="76200" cy="85200"/>
                </a:xfrm>
                <a:prstGeom prst="ellipse">
                  <a:avLst/>
                </a:prstGeom>
                <a:gradFill>
                  <a:gsLst>
                    <a:gs pos="0">
                      <a:srgbClr val="0070C0"/>
                    </a:gs>
                    <a:gs pos="10000">
                      <a:srgbClr val="0070C0"/>
                    </a:gs>
                    <a:gs pos="37000">
                      <a:srgbClr val="0070C0"/>
                    </a:gs>
                    <a:gs pos="68000">
                      <a:srgbClr val="8DA9DB"/>
                    </a:gs>
                    <a:gs pos="100000">
                      <a:srgbClr val="8DA9DB"/>
                    </a:gs>
                  </a:gsLst>
                  <a:path path="circle">
                    <a:fillToRect l="100%" t="100%"/>
                  </a:path>
                  <a:tileRect b="-100%" r="-100%"/>
                </a:gradFill>
                <a:ln cap="flat" cmpd="sng" w="12700">
                  <a:solidFill>
                    <a:srgbClr val="0070C0"/>
                  </a:solidFill>
                  <a:prstDash val="solid"/>
                  <a:miter lim="800000"/>
                  <a:headEnd len="sm" w="sm" type="none"/>
                  <a:tailEnd len="sm" w="sm" type="none"/>
                </a:ln>
                <a:effectLst>
                  <a:outerShdw blurRad="50800" rotWithShape="0" algn="tl" dir="2700000" dist="381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sp>
            <p:nvSpPr>
              <p:cNvPr id="223" name="Google Shape;223;p2"/>
              <p:cNvSpPr/>
              <p:nvPr/>
            </p:nvSpPr>
            <p:spPr>
              <a:xfrm rot="-4198675">
                <a:off x="3779996" y="5246647"/>
                <a:ext cx="343244" cy="306956"/>
              </a:xfrm>
              <a:custGeom>
                <a:rect b="b" l="l" r="r" t="t"/>
                <a:pathLst>
                  <a:path extrusionOk="0" h="334975" w="364405">
                    <a:moveTo>
                      <a:pt x="805" y="216343"/>
                    </a:moveTo>
                    <a:cubicBezTo>
                      <a:pt x="-2899" y="212639"/>
                      <a:pt x="3588" y="213878"/>
                      <a:pt x="76484" y="185407"/>
                    </a:cubicBezTo>
                    <a:cubicBezTo>
                      <a:pt x="89055" y="166461"/>
                      <a:pt x="141711" y="130971"/>
                      <a:pt x="139065" y="107688"/>
                    </a:cubicBezTo>
                    <a:cubicBezTo>
                      <a:pt x="136419" y="84405"/>
                      <a:pt x="34151" y="23482"/>
                      <a:pt x="54259" y="23482"/>
                    </a:cubicBezTo>
                    <a:cubicBezTo>
                      <a:pt x="74367" y="23482"/>
                      <a:pt x="178347" y="104463"/>
                      <a:pt x="197397" y="90705"/>
                    </a:cubicBezTo>
                    <a:cubicBezTo>
                      <a:pt x="224256" y="50592"/>
                      <a:pt x="225381" y="-8146"/>
                      <a:pt x="248406" y="941"/>
                    </a:cubicBezTo>
                    <a:cubicBezTo>
                      <a:pt x="271431" y="10028"/>
                      <a:pt x="240640" y="89985"/>
                      <a:pt x="259087" y="116107"/>
                    </a:cubicBezTo>
                    <a:cubicBezTo>
                      <a:pt x="277534" y="142229"/>
                      <a:pt x="337134" y="156177"/>
                      <a:pt x="359087" y="157673"/>
                    </a:cubicBezTo>
                    <a:cubicBezTo>
                      <a:pt x="381041" y="159169"/>
                      <a:pt x="328377" y="145643"/>
                      <a:pt x="321497" y="152522"/>
                    </a:cubicBezTo>
                    <a:cubicBezTo>
                      <a:pt x="314618" y="159401"/>
                      <a:pt x="294371" y="156087"/>
                      <a:pt x="261563" y="183604"/>
                    </a:cubicBezTo>
                    <a:cubicBezTo>
                      <a:pt x="269229" y="218437"/>
                      <a:pt x="232702" y="234723"/>
                      <a:pt x="251108" y="271132"/>
                    </a:cubicBezTo>
                    <a:cubicBezTo>
                      <a:pt x="269514" y="307541"/>
                      <a:pt x="296072" y="329182"/>
                      <a:pt x="276235" y="334704"/>
                    </a:cubicBezTo>
                    <a:cubicBezTo>
                      <a:pt x="256398" y="340226"/>
                      <a:pt x="226258" y="259687"/>
                      <a:pt x="189237" y="253461"/>
                    </a:cubicBezTo>
                    <a:cubicBezTo>
                      <a:pt x="152216" y="247235"/>
                      <a:pt x="68665" y="303399"/>
                      <a:pt x="54106" y="297348"/>
                    </a:cubicBezTo>
                    <a:cubicBezTo>
                      <a:pt x="39547" y="291297"/>
                      <a:pt x="144218" y="253140"/>
                      <a:pt x="139985" y="233032"/>
                    </a:cubicBezTo>
                    <a:cubicBezTo>
                      <a:pt x="135752" y="212924"/>
                      <a:pt x="120806" y="206678"/>
                      <a:pt x="98710" y="207632"/>
                    </a:cubicBezTo>
                    <a:cubicBezTo>
                      <a:pt x="62055" y="202536"/>
                      <a:pt x="4509" y="220047"/>
                      <a:pt x="805" y="216343"/>
                    </a:cubicBezTo>
                    <a:close/>
                  </a:path>
                </a:pathLst>
              </a:custGeom>
              <a:gradFill>
                <a:gsLst>
                  <a:gs pos="0">
                    <a:srgbClr val="B3CE8C"/>
                  </a:gs>
                  <a:gs pos="13000">
                    <a:srgbClr val="B3CE8C"/>
                  </a:gs>
                  <a:gs pos="31000">
                    <a:srgbClr val="B3CE8C"/>
                  </a:gs>
                  <a:gs pos="78000">
                    <a:srgbClr val="339629"/>
                  </a:gs>
                  <a:gs pos="100000">
                    <a:srgbClr val="339629"/>
                  </a:gs>
                </a:gsLst>
                <a:path path="circle">
                  <a:fillToRect b="50%" l="50%" r="50%" t="50%"/>
                </a:path>
                <a:tileRect/>
              </a:gradFill>
              <a:ln cap="flat" cmpd="sng" w="9525">
                <a:solidFill>
                  <a:srgbClr val="385623"/>
                </a:solidFill>
                <a:prstDash val="solid"/>
                <a:miter lim="800000"/>
                <a:headEnd len="sm" w="sm" type="none"/>
                <a:tailEnd len="sm" w="sm" type="none"/>
              </a:ln>
              <a:effectLst>
                <a:outerShdw blurRad="63500" sx="140000" rotWithShape="0" algn="ctr" sy="140000">
                  <a:srgbClr val="92D050">
                    <a:alpha val="7411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224" name="Google Shape;224;p2"/>
            <p:cNvGrpSpPr/>
            <p:nvPr/>
          </p:nvGrpSpPr>
          <p:grpSpPr>
            <a:xfrm>
              <a:off x="3209296" y="6446568"/>
              <a:ext cx="1175211" cy="1387557"/>
              <a:chOff x="370625" y="5155168"/>
              <a:chExt cx="1175211" cy="1387557"/>
            </a:xfrm>
          </p:grpSpPr>
          <p:grpSp>
            <p:nvGrpSpPr>
              <p:cNvPr id="225" name="Google Shape;225;p2"/>
              <p:cNvGrpSpPr/>
              <p:nvPr/>
            </p:nvGrpSpPr>
            <p:grpSpPr>
              <a:xfrm>
                <a:off x="370625" y="5278387"/>
                <a:ext cx="952232" cy="1180731"/>
                <a:chOff x="3251604" y="3590313"/>
                <a:chExt cx="1376654" cy="1155767"/>
              </a:xfrm>
            </p:grpSpPr>
            <p:sp>
              <p:nvSpPr>
                <p:cNvPr id="226" name="Google Shape;226;p2"/>
                <p:cNvSpPr/>
                <p:nvPr/>
              </p:nvSpPr>
              <p:spPr>
                <a:xfrm rot="2468728">
                  <a:off x="3287306" y="4153996"/>
                  <a:ext cx="335123" cy="234305"/>
                </a:xfrm>
                <a:custGeom>
                  <a:rect b="b" l="l" r="r" t="t"/>
                  <a:pathLst>
                    <a:path extrusionOk="0" h="234474" w="335364">
                      <a:moveTo>
                        <a:pt x="4033" y="67413"/>
                      </a:moveTo>
                      <a:cubicBezTo>
                        <a:pt x="14779" y="34198"/>
                        <a:pt x="48973" y="-482"/>
                        <a:pt x="91957" y="6"/>
                      </a:cubicBezTo>
                      <a:cubicBezTo>
                        <a:pt x="134941" y="495"/>
                        <a:pt x="240447" y="34687"/>
                        <a:pt x="261939" y="70344"/>
                      </a:cubicBezTo>
                      <a:cubicBezTo>
                        <a:pt x="283431" y="106001"/>
                        <a:pt x="320559" y="91835"/>
                        <a:pt x="332282" y="131889"/>
                      </a:cubicBezTo>
                      <a:cubicBezTo>
                        <a:pt x="344005" y="171943"/>
                        <a:pt x="320556" y="170478"/>
                        <a:pt x="291248" y="199297"/>
                      </a:cubicBezTo>
                      <a:cubicBezTo>
                        <a:pt x="261940" y="228116"/>
                        <a:pt x="247287" y="234466"/>
                        <a:pt x="203326" y="234466"/>
                      </a:cubicBezTo>
                      <a:cubicBezTo>
                        <a:pt x="159365" y="234466"/>
                        <a:pt x="49948" y="235932"/>
                        <a:pt x="27479" y="199298"/>
                      </a:cubicBezTo>
                      <a:cubicBezTo>
                        <a:pt x="5010" y="162664"/>
                        <a:pt x="-6713" y="100628"/>
                        <a:pt x="4033" y="6741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7" name="Google Shape;227;p2"/>
                <p:cNvSpPr/>
                <p:nvPr/>
              </p:nvSpPr>
              <p:spPr>
                <a:xfrm rot="-1971343">
                  <a:off x="3719033" y="4056979"/>
                  <a:ext cx="347019" cy="382212"/>
                </a:xfrm>
                <a:custGeom>
                  <a:rect b="b" l="l" r="r" t="t"/>
                  <a:pathLst>
                    <a:path extrusionOk="0" h="382230" w="347035">
                      <a:moveTo>
                        <a:pt x="1620" y="126146"/>
                      </a:moveTo>
                      <a:cubicBezTo>
                        <a:pt x="13261" y="86757"/>
                        <a:pt x="85784" y="3632"/>
                        <a:pt x="136436" y="123"/>
                      </a:cubicBezTo>
                      <a:cubicBezTo>
                        <a:pt x="187088" y="-3386"/>
                        <a:pt x="284042" y="69435"/>
                        <a:pt x="305534" y="105092"/>
                      </a:cubicBezTo>
                      <a:cubicBezTo>
                        <a:pt x="327026" y="140749"/>
                        <a:pt x="309651" y="206403"/>
                        <a:pt x="321374" y="246457"/>
                      </a:cubicBezTo>
                      <a:cubicBezTo>
                        <a:pt x="333097" y="286511"/>
                        <a:pt x="364099" y="344844"/>
                        <a:pt x="334791" y="373663"/>
                      </a:cubicBezTo>
                      <a:cubicBezTo>
                        <a:pt x="305483" y="402482"/>
                        <a:pt x="186997" y="351236"/>
                        <a:pt x="142297" y="328368"/>
                      </a:cubicBezTo>
                      <a:cubicBezTo>
                        <a:pt x="97597" y="305500"/>
                        <a:pt x="89058" y="273091"/>
                        <a:pt x="66589" y="236457"/>
                      </a:cubicBezTo>
                      <a:cubicBezTo>
                        <a:pt x="44120" y="199823"/>
                        <a:pt x="-10021" y="165535"/>
                        <a:pt x="1620" y="126146"/>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8" name="Google Shape;228;p2"/>
                <p:cNvSpPr/>
                <p:nvPr/>
              </p:nvSpPr>
              <p:spPr>
                <a:xfrm>
                  <a:off x="3400710" y="3971889"/>
                  <a:ext cx="287051" cy="342185"/>
                </a:xfrm>
                <a:custGeom>
                  <a:rect b="b" l="l" r="r" t="t"/>
                  <a:pathLst>
                    <a:path extrusionOk="0" h="342185" w="287051">
                      <a:moveTo>
                        <a:pt x="2074" y="127281"/>
                      </a:moveTo>
                      <a:cubicBezTo>
                        <a:pt x="14774" y="86250"/>
                        <a:pt x="98790" y="10539"/>
                        <a:pt x="136890" y="1258"/>
                      </a:cubicBezTo>
                      <a:cubicBezTo>
                        <a:pt x="174990" y="-8023"/>
                        <a:pt x="209182" y="35940"/>
                        <a:pt x="230674" y="71597"/>
                      </a:cubicBezTo>
                      <a:cubicBezTo>
                        <a:pt x="252166" y="107254"/>
                        <a:pt x="236538" y="181011"/>
                        <a:pt x="248261" y="221065"/>
                      </a:cubicBezTo>
                      <a:cubicBezTo>
                        <a:pt x="259984" y="261119"/>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9" name="Google Shape;229;p2"/>
                <p:cNvSpPr/>
                <p:nvPr/>
              </p:nvSpPr>
              <p:spPr>
                <a:xfrm>
                  <a:off x="3484847" y="4096240"/>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0" name="Google Shape;230;p2"/>
                <p:cNvSpPr/>
                <p:nvPr/>
              </p:nvSpPr>
              <p:spPr>
                <a:xfrm>
                  <a:off x="3537600" y="3817095"/>
                  <a:ext cx="316079" cy="345359"/>
                </a:xfrm>
                <a:custGeom>
                  <a:rect b="b" l="l" r="r" t="t"/>
                  <a:pathLst>
                    <a:path extrusionOk="0" h="345359" w="316079">
                      <a:moveTo>
                        <a:pt x="6785" y="127545"/>
                      </a:moveTo>
                      <a:cubicBezTo>
                        <a:pt x="-6261" y="99399"/>
                        <a:pt x="-175" y="52942"/>
                        <a:pt x="22294" y="31938"/>
                      </a:cubicBezTo>
                      <a:cubicBezTo>
                        <a:pt x="44763" y="10934"/>
                        <a:pt x="106086" y="-5132"/>
                        <a:pt x="141601" y="1522"/>
                      </a:cubicBezTo>
                      <a:cubicBezTo>
                        <a:pt x="177116" y="8176"/>
                        <a:pt x="213893" y="36204"/>
                        <a:pt x="235385" y="71861"/>
                      </a:cubicBezTo>
                      <a:cubicBezTo>
                        <a:pt x="256877" y="107518"/>
                        <a:pt x="299865" y="157829"/>
                        <a:pt x="311588" y="197883"/>
                      </a:cubicBezTo>
                      <a:cubicBezTo>
                        <a:pt x="323311" y="237937"/>
                        <a:pt x="311585" y="295087"/>
                        <a:pt x="282277" y="323906"/>
                      </a:cubicBezTo>
                      <a:cubicBezTo>
                        <a:pt x="252969" y="352725"/>
                        <a:pt x="177747" y="350282"/>
                        <a:pt x="147462" y="329767"/>
                      </a:cubicBezTo>
                      <a:cubicBezTo>
                        <a:pt x="117178" y="309252"/>
                        <a:pt x="123039" y="237449"/>
                        <a:pt x="100570" y="200815"/>
                      </a:cubicBezTo>
                      <a:cubicBezTo>
                        <a:pt x="78101" y="164181"/>
                        <a:pt x="19831" y="155691"/>
                        <a:pt x="6785" y="127545"/>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1" name="Google Shape;231;p2"/>
                <p:cNvSpPr/>
                <p:nvPr/>
              </p:nvSpPr>
              <p:spPr>
                <a:xfrm>
                  <a:off x="3665214" y="3934089"/>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2" name="Google Shape;232;p2"/>
                <p:cNvSpPr/>
                <p:nvPr/>
              </p:nvSpPr>
              <p:spPr>
                <a:xfrm>
                  <a:off x="3852502" y="4190645"/>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3" name="Google Shape;233;p2"/>
                <p:cNvSpPr/>
                <p:nvPr/>
              </p:nvSpPr>
              <p:spPr>
                <a:xfrm>
                  <a:off x="3514600" y="4317545"/>
                  <a:ext cx="360288" cy="253351"/>
                </a:xfrm>
                <a:custGeom>
                  <a:rect b="b" l="l" r="r" t="t"/>
                  <a:pathLst>
                    <a:path extrusionOk="0" h="253351" w="360288">
                      <a:moveTo>
                        <a:pt x="1061" y="85783"/>
                      </a:moveTo>
                      <a:cubicBezTo>
                        <a:pt x="12784" y="52568"/>
                        <a:pt x="124154" y="6164"/>
                        <a:pt x="171046" y="791"/>
                      </a:cubicBezTo>
                      <a:cubicBezTo>
                        <a:pt x="217938" y="-4582"/>
                        <a:pt x="260922" y="17888"/>
                        <a:pt x="282414" y="53545"/>
                      </a:cubicBezTo>
                      <a:cubicBezTo>
                        <a:pt x="303906" y="89202"/>
                        <a:pt x="346894" y="69174"/>
                        <a:pt x="358617" y="109228"/>
                      </a:cubicBezTo>
                      <a:cubicBezTo>
                        <a:pt x="370340" y="149282"/>
                        <a:pt x="317584" y="188848"/>
                        <a:pt x="288276" y="217667"/>
                      </a:cubicBezTo>
                      <a:cubicBezTo>
                        <a:pt x="258968" y="246486"/>
                        <a:pt x="231616" y="255767"/>
                        <a:pt x="200354" y="252836"/>
                      </a:cubicBezTo>
                      <a:cubicBezTo>
                        <a:pt x="169093" y="249906"/>
                        <a:pt x="123176" y="236718"/>
                        <a:pt x="100707" y="200084"/>
                      </a:cubicBezTo>
                      <a:cubicBezTo>
                        <a:pt x="78238" y="163450"/>
                        <a:pt x="-10662" y="118998"/>
                        <a:pt x="1061" y="8578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4" name="Google Shape;234;p2"/>
                <p:cNvSpPr/>
                <p:nvPr/>
              </p:nvSpPr>
              <p:spPr>
                <a:xfrm>
                  <a:off x="3643107" y="4388535"/>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5" name="Google Shape;235;p2"/>
                <p:cNvSpPr/>
                <p:nvPr/>
              </p:nvSpPr>
              <p:spPr>
                <a:xfrm>
                  <a:off x="3823474" y="3789535"/>
                  <a:ext cx="287051" cy="342185"/>
                </a:xfrm>
                <a:custGeom>
                  <a:rect b="b" l="l" r="r" t="t"/>
                  <a:pathLst>
                    <a:path extrusionOk="0" h="342185" w="287051">
                      <a:moveTo>
                        <a:pt x="2074" y="127281"/>
                      </a:moveTo>
                      <a:cubicBezTo>
                        <a:pt x="14774" y="86250"/>
                        <a:pt x="98790" y="10539"/>
                        <a:pt x="136890" y="1258"/>
                      </a:cubicBezTo>
                      <a:cubicBezTo>
                        <a:pt x="174990" y="-8023"/>
                        <a:pt x="209182" y="35940"/>
                        <a:pt x="230674" y="71597"/>
                      </a:cubicBezTo>
                      <a:cubicBezTo>
                        <a:pt x="252166" y="107254"/>
                        <a:pt x="236538" y="181011"/>
                        <a:pt x="248261" y="221065"/>
                      </a:cubicBezTo>
                      <a:cubicBezTo>
                        <a:pt x="259984" y="261119"/>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6" name="Google Shape;236;p2"/>
                <p:cNvSpPr/>
                <p:nvPr/>
              </p:nvSpPr>
              <p:spPr>
                <a:xfrm>
                  <a:off x="3907611" y="3913886"/>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7" name="Google Shape;237;p2"/>
                <p:cNvSpPr/>
                <p:nvPr/>
              </p:nvSpPr>
              <p:spPr>
                <a:xfrm>
                  <a:off x="4051154" y="4041820"/>
                  <a:ext cx="306675" cy="342185"/>
                </a:xfrm>
                <a:custGeom>
                  <a:rect b="b" l="l" r="r" t="t"/>
                  <a:pathLst>
                    <a:path extrusionOk="0" h="342185" w="306675">
                      <a:moveTo>
                        <a:pt x="2074" y="127281"/>
                      </a:moveTo>
                      <a:cubicBezTo>
                        <a:pt x="14774" y="86250"/>
                        <a:pt x="92928" y="10539"/>
                        <a:pt x="136890" y="1258"/>
                      </a:cubicBezTo>
                      <a:cubicBezTo>
                        <a:pt x="180852" y="-8023"/>
                        <a:pt x="244352" y="35940"/>
                        <a:pt x="265844" y="71597"/>
                      </a:cubicBezTo>
                      <a:cubicBezTo>
                        <a:pt x="287336" y="107254"/>
                        <a:pt x="289292" y="192734"/>
                        <a:pt x="301015" y="232788"/>
                      </a:cubicBezTo>
                      <a:cubicBezTo>
                        <a:pt x="312738" y="272842"/>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8" name="Google Shape;238;p2"/>
                <p:cNvSpPr/>
                <p:nvPr/>
              </p:nvSpPr>
              <p:spPr>
                <a:xfrm>
                  <a:off x="4135291" y="4166171"/>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9" name="Google Shape;239;p2"/>
                <p:cNvSpPr/>
                <p:nvPr/>
              </p:nvSpPr>
              <p:spPr>
                <a:xfrm>
                  <a:off x="4067555" y="3809181"/>
                  <a:ext cx="335364" cy="234474"/>
                </a:xfrm>
                <a:custGeom>
                  <a:rect b="b" l="l" r="r" t="t"/>
                  <a:pathLst>
                    <a:path extrusionOk="0" h="234474" w="335364">
                      <a:moveTo>
                        <a:pt x="4033" y="67413"/>
                      </a:moveTo>
                      <a:cubicBezTo>
                        <a:pt x="14779" y="34198"/>
                        <a:pt x="48973" y="-482"/>
                        <a:pt x="91957" y="6"/>
                      </a:cubicBezTo>
                      <a:cubicBezTo>
                        <a:pt x="134941" y="495"/>
                        <a:pt x="240447" y="34687"/>
                        <a:pt x="261939" y="70344"/>
                      </a:cubicBezTo>
                      <a:cubicBezTo>
                        <a:pt x="283431" y="106001"/>
                        <a:pt x="320559" y="91835"/>
                        <a:pt x="332282" y="131889"/>
                      </a:cubicBezTo>
                      <a:cubicBezTo>
                        <a:pt x="344005" y="171943"/>
                        <a:pt x="320556" y="170478"/>
                        <a:pt x="291248" y="199297"/>
                      </a:cubicBezTo>
                      <a:cubicBezTo>
                        <a:pt x="261940" y="228116"/>
                        <a:pt x="247287" y="234466"/>
                        <a:pt x="203326" y="234466"/>
                      </a:cubicBezTo>
                      <a:cubicBezTo>
                        <a:pt x="159365" y="234466"/>
                        <a:pt x="49948" y="235932"/>
                        <a:pt x="27479" y="199298"/>
                      </a:cubicBezTo>
                      <a:cubicBezTo>
                        <a:pt x="5010" y="162664"/>
                        <a:pt x="-6713" y="100628"/>
                        <a:pt x="4033" y="6741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0" name="Google Shape;240;p2"/>
                <p:cNvSpPr/>
                <p:nvPr/>
              </p:nvSpPr>
              <p:spPr>
                <a:xfrm flipH="1" rot="10800000">
                  <a:off x="4141926" y="3884101"/>
                  <a:ext cx="99000" cy="999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1" name="Google Shape;241;p2"/>
                <p:cNvSpPr/>
                <p:nvPr/>
              </p:nvSpPr>
              <p:spPr>
                <a:xfrm rot="-10064114">
                  <a:off x="4308031" y="4033641"/>
                  <a:ext cx="287146" cy="342298"/>
                </a:xfrm>
                <a:custGeom>
                  <a:rect b="b" l="l" r="r" t="t"/>
                  <a:pathLst>
                    <a:path extrusionOk="0" h="342185" w="287051">
                      <a:moveTo>
                        <a:pt x="2074" y="127281"/>
                      </a:moveTo>
                      <a:cubicBezTo>
                        <a:pt x="14774" y="86250"/>
                        <a:pt x="98790" y="10539"/>
                        <a:pt x="136890" y="1258"/>
                      </a:cubicBezTo>
                      <a:cubicBezTo>
                        <a:pt x="174990" y="-8023"/>
                        <a:pt x="209182" y="35940"/>
                        <a:pt x="230674" y="71597"/>
                      </a:cubicBezTo>
                      <a:cubicBezTo>
                        <a:pt x="252166" y="107254"/>
                        <a:pt x="236538" y="181011"/>
                        <a:pt x="248261" y="221065"/>
                      </a:cubicBezTo>
                      <a:cubicBezTo>
                        <a:pt x="259984" y="261119"/>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2" name="Google Shape;242;p2"/>
                <p:cNvSpPr/>
                <p:nvPr/>
              </p:nvSpPr>
              <p:spPr>
                <a:xfrm flipH="1" rot="10800000">
                  <a:off x="4420129" y="4162593"/>
                  <a:ext cx="99000" cy="999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3" name="Google Shape;243;p2"/>
                <p:cNvSpPr/>
                <p:nvPr/>
              </p:nvSpPr>
              <p:spPr>
                <a:xfrm flipH="1" rot="-5923185">
                  <a:off x="3356165" y="4211875"/>
                  <a:ext cx="98944" cy="100175"/>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4" name="Google Shape;244;p2"/>
                <p:cNvSpPr/>
                <p:nvPr/>
              </p:nvSpPr>
              <p:spPr>
                <a:xfrm rot="-967356">
                  <a:off x="3643379" y="3635324"/>
                  <a:ext cx="360037" cy="253174"/>
                </a:xfrm>
                <a:custGeom>
                  <a:rect b="b" l="l" r="r" t="t"/>
                  <a:pathLst>
                    <a:path extrusionOk="0" h="253351" w="360288">
                      <a:moveTo>
                        <a:pt x="1061" y="85783"/>
                      </a:moveTo>
                      <a:cubicBezTo>
                        <a:pt x="12784" y="52568"/>
                        <a:pt x="124154" y="6164"/>
                        <a:pt x="171046" y="791"/>
                      </a:cubicBezTo>
                      <a:cubicBezTo>
                        <a:pt x="217938" y="-4582"/>
                        <a:pt x="260922" y="17888"/>
                        <a:pt x="282414" y="53545"/>
                      </a:cubicBezTo>
                      <a:cubicBezTo>
                        <a:pt x="303906" y="89202"/>
                        <a:pt x="346894" y="69174"/>
                        <a:pt x="358617" y="109228"/>
                      </a:cubicBezTo>
                      <a:cubicBezTo>
                        <a:pt x="370340" y="149282"/>
                        <a:pt x="317584" y="188848"/>
                        <a:pt x="288276" y="217667"/>
                      </a:cubicBezTo>
                      <a:cubicBezTo>
                        <a:pt x="258968" y="246486"/>
                        <a:pt x="231616" y="255767"/>
                        <a:pt x="200354" y="252836"/>
                      </a:cubicBezTo>
                      <a:cubicBezTo>
                        <a:pt x="169093" y="249906"/>
                        <a:pt x="123176" y="236718"/>
                        <a:pt x="100707" y="200084"/>
                      </a:cubicBezTo>
                      <a:cubicBezTo>
                        <a:pt x="78238" y="163450"/>
                        <a:pt x="-10662" y="118998"/>
                        <a:pt x="1061" y="8578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5" name="Google Shape;245;p2"/>
                <p:cNvSpPr/>
                <p:nvPr/>
              </p:nvSpPr>
              <p:spPr>
                <a:xfrm rot="-960752">
                  <a:off x="3771889" y="3706516"/>
                  <a:ext cx="105493" cy="111468"/>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6" name="Google Shape;246;p2"/>
                <p:cNvSpPr/>
                <p:nvPr/>
              </p:nvSpPr>
              <p:spPr>
                <a:xfrm rot="9329096">
                  <a:off x="4145292" y="4288869"/>
                  <a:ext cx="306725" cy="342241"/>
                </a:xfrm>
                <a:custGeom>
                  <a:rect b="b" l="l" r="r" t="t"/>
                  <a:pathLst>
                    <a:path extrusionOk="0" h="342185" w="306675">
                      <a:moveTo>
                        <a:pt x="2074" y="127281"/>
                      </a:moveTo>
                      <a:cubicBezTo>
                        <a:pt x="14774" y="86250"/>
                        <a:pt x="92928" y="10539"/>
                        <a:pt x="136890" y="1258"/>
                      </a:cubicBezTo>
                      <a:cubicBezTo>
                        <a:pt x="180852" y="-8023"/>
                        <a:pt x="244352" y="35940"/>
                        <a:pt x="265844" y="71597"/>
                      </a:cubicBezTo>
                      <a:cubicBezTo>
                        <a:pt x="287336" y="107254"/>
                        <a:pt x="289292" y="192734"/>
                        <a:pt x="301015" y="232788"/>
                      </a:cubicBezTo>
                      <a:cubicBezTo>
                        <a:pt x="312738" y="272842"/>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7" name="Google Shape;247;p2"/>
                <p:cNvSpPr/>
                <p:nvPr/>
              </p:nvSpPr>
              <p:spPr>
                <a:xfrm>
                  <a:off x="4260913" y="4415787"/>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8" name="Google Shape;248;p2"/>
                <p:cNvSpPr/>
                <p:nvPr/>
              </p:nvSpPr>
              <p:spPr>
                <a:xfrm rot="-2584438">
                  <a:off x="3873724" y="4339594"/>
                  <a:ext cx="315874" cy="345136"/>
                </a:xfrm>
                <a:custGeom>
                  <a:rect b="b" l="l" r="r" t="t"/>
                  <a:pathLst>
                    <a:path extrusionOk="0" h="345359" w="316079">
                      <a:moveTo>
                        <a:pt x="6785" y="127545"/>
                      </a:moveTo>
                      <a:cubicBezTo>
                        <a:pt x="-6261" y="99399"/>
                        <a:pt x="-175" y="52942"/>
                        <a:pt x="22294" y="31938"/>
                      </a:cubicBezTo>
                      <a:cubicBezTo>
                        <a:pt x="44763" y="10934"/>
                        <a:pt x="106086" y="-5132"/>
                        <a:pt x="141601" y="1522"/>
                      </a:cubicBezTo>
                      <a:cubicBezTo>
                        <a:pt x="177116" y="8176"/>
                        <a:pt x="213893" y="36204"/>
                        <a:pt x="235385" y="71861"/>
                      </a:cubicBezTo>
                      <a:cubicBezTo>
                        <a:pt x="256877" y="107518"/>
                        <a:pt x="299865" y="157829"/>
                        <a:pt x="311588" y="197883"/>
                      </a:cubicBezTo>
                      <a:cubicBezTo>
                        <a:pt x="323311" y="237937"/>
                        <a:pt x="311585" y="295087"/>
                        <a:pt x="282277" y="323906"/>
                      </a:cubicBezTo>
                      <a:cubicBezTo>
                        <a:pt x="252969" y="352725"/>
                        <a:pt x="177747" y="350282"/>
                        <a:pt x="147462" y="329767"/>
                      </a:cubicBezTo>
                      <a:cubicBezTo>
                        <a:pt x="117178" y="309252"/>
                        <a:pt x="123039" y="237449"/>
                        <a:pt x="100570" y="200815"/>
                      </a:cubicBezTo>
                      <a:cubicBezTo>
                        <a:pt x="78101" y="164181"/>
                        <a:pt x="19831" y="155691"/>
                        <a:pt x="6785" y="127545"/>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9" name="Google Shape;249;p2"/>
                <p:cNvSpPr/>
                <p:nvPr/>
              </p:nvSpPr>
              <p:spPr>
                <a:xfrm>
                  <a:off x="4002621" y="4445298"/>
                  <a:ext cx="105600" cy="1113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nvGrpSpPr>
                <p:cNvPr id="250" name="Google Shape;250;p2"/>
                <p:cNvGrpSpPr/>
                <p:nvPr/>
              </p:nvGrpSpPr>
              <p:grpSpPr>
                <a:xfrm>
                  <a:off x="3351501" y="4294890"/>
                  <a:ext cx="228600" cy="228600"/>
                  <a:chOff x="2765076" y="2325077"/>
                  <a:chExt cx="228600" cy="228600"/>
                </a:xfrm>
              </p:grpSpPr>
              <p:sp>
                <p:nvSpPr>
                  <p:cNvPr id="251" name="Google Shape;251;p2"/>
                  <p:cNvSpPr/>
                  <p:nvPr/>
                </p:nvSpPr>
                <p:spPr>
                  <a:xfrm>
                    <a:off x="2765076" y="2325077"/>
                    <a:ext cx="228600" cy="228600"/>
                  </a:xfrm>
                  <a:prstGeom prst="ellipse">
                    <a:avLst/>
                  </a:prstGeom>
                  <a:solidFill>
                    <a:srgbClr val="A3C9E8"/>
                  </a:solidFill>
                  <a:ln cap="flat" cmpd="sng" w="9525">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2" name="Google Shape;252;p2"/>
                  <p:cNvSpPr/>
                  <p:nvPr/>
                </p:nvSpPr>
                <p:spPr>
                  <a:xfrm>
                    <a:off x="2811602" y="2361653"/>
                    <a:ext cx="155400" cy="155400"/>
                  </a:xfrm>
                  <a:prstGeom prst="ellipse">
                    <a:avLst/>
                  </a:prstGeom>
                  <a:gradFill>
                    <a:gsLst>
                      <a:gs pos="0">
                        <a:srgbClr val="0070C0"/>
                      </a:gs>
                      <a:gs pos="10000">
                        <a:srgbClr val="0070C0"/>
                      </a:gs>
                      <a:gs pos="37000">
                        <a:srgbClr val="0070C0"/>
                      </a:gs>
                      <a:gs pos="68000">
                        <a:srgbClr val="8DA9DB"/>
                      </a:gs>
                      <a:gs pos="100000">
                        <a:srgbClr val="8DA9DB"/>
                      </a:gs>
                    </a:gsLst>
                    <a:path path="circle">
                      <a:fillToRect l="100%" t="100%"/>
                    </a:path>
                    <a:tileRect b="-100%" r="-100%"/>
                  </a:gradFill>
                  <a:ln cap="flat" cmpd="sng" w="12700">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grpSp>
            <p:nvGrpSpPr>
              <p:cNvPr id="253" name="Google Shape;253;p2"/>
              <p:cNvGrpSpPr/>
              <p:nvPr/>
            </p:nvGrpSpPr>
            <p:grpSpPr>
              <a:xfrm>
                <a:off x="860355" y="5155168"/>
                <a:ext cx="251891" cy="291561"/>
                <a:chOff x="300187" y="5541509"/>
                <a:chExt cx="341455" cy="334435"/>
              </a:xfrm>
            </p:grpSpPr>
            <p:sp>
              <p:nvSpPr>
                <p:cNvPr id="254" name="Google Shape;254;p2"/>
                <p:cNvSpPr/>
                <p:nvPr/>
              </p:nvSpPr>
              <p:spPr>
                <a:xfrm rot="-1399620">
                  <a:off x="338984" y="5583516"/>
                  <a:ext cx="263862" cy="250421"/>
                </a:xfrm>
                <a:custGeom>
                  <a:rect b="b" l="l" r="r" t="t"/>
                  <a:pathLst>
                    <a:path extrusionOk="0" h="253351" w="360288">
                      <a:moveTo>
                        <a:pt x="1061" y="85783"/>
                      </a:moveTo>
                      <a:cubicBezTo>
                        <a:pt x="12784" y="52568"/>
                        <a:pt x="124154" y="6164"/>
                        <a:pt x="171046" y="791"/>
                      </a:cubicBezTo>
                      <a:cubicBezTo>
                        <a:pt x="217938" y="-4582"/>
                        <a:pt x="260922" y="17888"/>
                        <a:pt x="282414" y="53545"/>
                      </a:cubicBezTo>
                      <a:cubicBezTo>
                        <a:pt x="303906" y="89202"/>
                        <a:pt x="346894" y="69174"/>
                        <a:pt x="358617" y="109228"/>
                      </a:cubicBezTo>
                      <a:cubicBezTo>
                        <a:pt x="370340" y="149282"/>
                        <a:pt x="317584" y="188848"/>
                        <a:pt x="288276" y="217667"/>
                      </a:cubicBezTo>
                      <a:cubicBezTo>
                        <a:pt x="258968" y="246486"/>
                        <a:pt x="231616" y="255767"/>
                        <a:pt x="200354" y="252836"/>
                      </a:cubicBezTo>
                      <a:cubicBezTo>
                        <a:pt x="169093" y="249906"/>
                        <a:pt x="123176" y="236718"/>
                        <a:pt x="100707" y="200084"/>
                      </a:cubicBezTo>
                      <a:cubicBezTo>
                        <a:pt x="78238" y="163450"/>
                        <a:pt x="-10662" y="118998"/>
                        <a:pt x="1061" y="8578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5" name="Google Shape;255;p2"/>
                <p:cNvSpPr/>
                <p:nvPr/>
              </p:nvSpPr>
              <p:spPr>
                <a:xfrm rot="-1375926">
                  <a:off x="424078" y="5626763"/>
                  <a:ext cx="76224" cy="111552"/>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256" name="Google Shape;256;p2"/>
              <p:cNvGrpSpPr/>
              <p:nvPr/>
            </p:nvGrpSpPr>
            <p:grpSpPr>
              <a:xfrm>
                <a:off x="1068856" y="5159683"/>
                <a:ext cx="251891" cy="293065"/>
                <a:chOff x="300187" y="5541509"/>
                <a:chExt cx="341455" cy="334435"/>
              </a:xfrm>
            </p:grpSpPr>
            <p:sp>
              <p:nvSpPr>
                <p:cNvPr id="257" name="Google Shape;257;p2"/>
                <p:cNvSpPr/>
                <p:nvPr/>
              </p:nvSpPr>
              <p:spPr>
                <a:xfrm rot="-1399620">
                  <a:off x="338984" y="5583516"/>
                  <a:ext cx="263862" cy="250421"/>
                </a:xfrm>
                <a:custGeom>
                  <a:rect b="b" l="l" r="r" t="t"/>
                  <a:pathLst>
                    <a:path extrusionOk="0" h="253351" w="360288">
                      <a:moveTo>
                        <a:pt x="1061" y="85783"/>
                      </a:moveTo>
                      <a:cubicBezTo>
                        <a:pt x="12784" y="52568"/>
                        <a:pt x="124154" y="6164"/>
                        <a:pt x="171046" y="791"/>
                      </a:cubicBezTo>
                      <a:cubicBezTo>
                        <a:pt x="217938" y="-4582"/>
                        <a:pt x="260922" y="17888"/>
                        <a:pt x="282414" y="53545"/>
                      </a:cubicBezTo>
                      <a:cubicBezTo>
                        <a:pt x="303906" y="89202"/>
                        <a:pt x="346894" y="69174"/>
                        <a:pt x="358617" y="109228"/>
                      </a:cubicBezTo>
                      <a:cubicBezTo>
                        <a:pt x="370340" y="149282"/>
                        <a:pt x="317584" y="188848"/>
                        <a:pt x="288276" y="217667"/>
                      </a:cubicBezTo>
                      <a:cubicBezTo>
                        <a:pt x="258968" y="246486"/>
                        <a:pt x="231616" y="255767"/>
                        <a:pt x="200354" y="252836"/>
                      </a:cubicBezTo>
                      <a:cubicBezTo>
                        <a:pt x="169093" y="249906"/>
                        <a:pt x="123176" y="236718"/>
                        <a:pt x="100707" y="200084"/>
                      </a:cubicBezTo>
                      <a:cubicBezTo>
                        <a:pt x="78238" y="163450"/>
                        <a:pt x="-10662" y="118998"/>
                        <a:pt x="1061" y="8578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8" name="Google Shape;258;p2"/>
                <p:cNvSpPr/>
                <p:nvPr/>
              </p:nvSpPr>
              <p:spPr>
                <a:xfrm rot="-1375926">
                  <a:off x="424078" y="5626763"/>
                  <a:ext cx="76224" cy="111552"/>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259" name="Google Shape;259;p2"/>
              <p:cNvGrpSpPr/>
              <p:nvPr/>
            </p:nvGrpSpPr>
            <p:grpSpPr>
              <a:xfrm>
                <a:off x="1340688" y="5539856"/>
                <a:ext cx="205147" cy="255542"/>
                <a:chOff x="300187" y="5541509"/>
                <a:chExt cx="341455" cy="334435"/>
              </a:xfrm>
            </p:grpSpPr>
            <p:sp>
              <p:nvSpPr>
                <p:cNvPr id="260" name="Google Shape;260;p2"/>
                <p:cNvSpPr/>
                <p:nvPr/>
              </p:nvSpPr>
              <p:spPr>
                <a:xfrm rot="-1399620">
                  <a:off x="338984" y="5583516"/>
                  <a:ext cx="263862" cy="250421"/>
                </a:xfrm>
                <a:custGeom>
                  <a:rect b="b" l="l" r="r" t="t"/>
                  <a:pathLst>
                    <a:path extrusionOk="0" h="253351" w="360288">
                      <a:moveTo>
                        <a:pt x="1061" y="85783"/>
                      </a:moveTo>
                      <a:cubicBezTo>
                        <a:pt x="12784" y="52568"/>
                        <a:pt x="124154" y="6164"/>
                        <a:pt x="171046" y="791"/>
                      </a:cubicBezTo>
                      <a:cubicBezTo>
                        <a:pt x="217938" y="-4582"/>
                        <a:pt x="260922" y="17888"/>
                        <a:pt x="282414" y="53545"/>
                      </a:cubicBezTo>
                      <a:cubicBezTo>
                        <a:pt x="303906" y="89202"/>
                        <a:pt x="346894" y="69174"/>
                        <a:pt x="358617" y="109228"/>
                      </a:cubicBezTo>
                      <a:cubicBezTo>
                        <a:pt x="370340" y="149282"/>
                        <a:pt x="317584" y="188848"/>
                        <a:pt x="288276" y="217667"/>
                      </a:cubicBezTo>
                      <a:cubicBezTo>
                        <a:pt x="258968" y="246486"/>
                        <a:pt x="231616" y="255767"/>
                        <a:pt x="200354" y="252836"/>
                      </a:cubicBezTo>
                      <a:cubicBezTo>
                        <a:pt x="169093" y="249906"/>
                        <a:pt x="123176" y="236718"/>
                        <a:pt x="100707" y="200084"/>
                      </a:cubicBezTo>
                      <a:cubicBezTo>
                        <a:pt x="78238" y="163450"/>
                        <a:pt x="-10662" y="118998"/>
                        <a:pt x="1061" y="8578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1" name="Google Shape;261;p2"/>
                <p:cNvSpPr/>
                <p:nvPr/>
              </p:nvSpPr>
              <p:spPr>
                <a:xfrm rot="-1375926">
                  <a:off x="424078" y="5626763"/>
                  <a:ext cx="76224" cy="111552"/>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262" name="Google Shape;262;p2"/>
              <p:cNvGrpSpPr/>
              <p:nvPr/>
            </p:nvGrpSpPr>
            <p:grpSpPr>
              <a:xfrm>
                <a:off x="1188288" y="5464431"/>
                <a:ext cx="205147" cy="291561"/>
                <a:chOff x="300187" y="5541509"/>
                <a:chExt cx="341455" cy="334435"/>
              </a:xfrm>
            </p:grpSpPr>
            <p:sp>
              <p:nvSpPr>
                <p:cNvPr id="263" name="Google Shape;263;p2"/>
                <p:cNvSpPr/>
                <p:nvPr/>
              </p:nvSpPr>
              <p:spPr>
                <a:xfrm rot="-1399620">
                  <a:off x="338984" y="5583516"/>
                  <a:ext cx="263862" cy="250421"/>
                </a:xfrm>
                <a:custGeom>
                  <a:rect b="b" l="l" r="r" t="t"/>
                  <a:pathLst>
                    <a:path extrusionOk="0" h="253351" w="360288">
                      <a:moveTo>
                        <a:pt x="1061" y="85783"/>
                      </a:moveTo>
                      <a:cubicBezTo>
                        <a:pt x="12784" y="52568"/>
                        <a:pt x="124154" y="6164"/>
                        <a:pt x="171046" y="791"/>
                      </a:cubicBezTo>
                      <a:cubicBezTo>
                        <a:pt x="217938" y="-4582"/>
                        <a:pt x="260922" y="17888"/>
                        <a:pt x="282414" y="53545"/>
                      </a:cubicBezTo>
                      <a:cubicBezTo>
                        <a:pt x="303906" y="89202"/>
                        <a:pt x="346894" y="69174"/>
                        <a:pt x="358617" y="109228"/>
                      </a:cubicBezTo>
                      <a:cubicBezTo>
                        <a:pt x="370340" y="149282"/>
                        <a:pt x="317584" y="188848"/>
                        <a:pt x="288276" y="217667"/>
                      </a:cubicBezTo>
                      <a:cubicBezTo>
                        <a:pt x="258968" y="246486"/>
                        <a:pt x="231616" y="255767"/>
                        <a:pt x="200354" y="252836"/>
                      </a:cubicBezTo>
                      <a:cubicBezTo>
                        <a:pt x="169093" y="249906"/>
                        <a:pt x="123176" y="236718"/>
                        <a:pt x="100707" y="200084"/>
                      </a:cubicBezTo>
                      <a:cubicBezTo>
                        <a:pt x="78238" y="163450"/>
                        <a:pt x="-10662" y="118998"/>
                        <a:pt x="1061" y="85783"/>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4" name="Google Shape;264;p2"/>
                <p:cNvSpPr/>
                <p:nvPr/>
              </p:nvSpPr>
              <p:spPr>
                <a:xfrm rot="-1375926">
                  <a:off x="424078" y="5626763"/>
                  <a:ext cx="76224" cy="111552"/>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265" name="Google Shape;265;p2"/>
              <p:cNvGrpSpPr/>
              <p:nvPr/>
            </p:nvGrpSpPr>
            <p:grpSpPr>
              <a:xfrm>
                <a:off x="1307053" y="5932611"/>
                <a:ext cx="174498" cy="305314"/>
                <a:chOff x="4274951" y="4007048"/>
                <a:chExt cx="353306" cy="395484"/>
              </a:xfrm>
            </p:grpSpPr>
            <p:sp>
              <p:nvSpPr>
                <p:cNvPr id="266" name="Google Shape;266;p2"/>
                <p:cNvSpPr/>
                <p:nvPr/>
              </p:nvSpPr>
              <p:spPr>
                <a:xfrm rot="-10064114">
                  <a:off x="4308031" y="4033641"/>
                  <a:ext cx="287146" cy="342298"/>
                </a:xfrm>
                <a:custGeom>
                  <a:rect b="b" l="l" r="r" t="t"/>
                  <a:pathLst>
                    <a:path extrusionOk="0" h="342185" w="287051">
                      <a:moveTo>
                        <a:pt x="2074" y="127281"/>
                      </a:moveTo>
                      <a:cubicBezTo>
                        <a:pt x="14774" y="86250"/>
                        <a:pt x="98790" y="10539"/>
                        <a:pt x="136890" y="1258"/>
                      </a:cubicBezTo>
                      <a:cubicBezTo>
                        <a:pt x="174990" y="-8023"/>
                        <a:pt x="209182" y="35940"/>
                        <a:pt x="230674" y="71597"/>
                      </a:cubicBezTo>
                      <a:cubicBezTo>
                        <a:pt x="252166" y="107254"/>
                        <a:pt x="236538" y="181011"/>
                        <a:pt x="248261" y="221065"/>
                      </a:cubicBezTo>
                      <a:cubicBezTo>
                        <a:pt x="259984" y="261119"/>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7" name="Google Shape;267;p2"/>
                <p:cNvSpPr/>
                <p:nvPr/>
              </p:nvSpPr>
              <p:spPr>
                <a:xfrm flipH="1" rot="10800000">
                  <a:off x="4420129" y="4162593"/>
                  <a:ext cx="99000" cy="999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268" name="Google Shape;268;p2"/>
              <p:cNvGrpSpPr/>
              <p:nvPr/>
            </p:nvGrpSpPr>
            <p:grpSpPr>
              <a:xfrm>
                <a:off x="1230853" y="6085011"/>
                <a:ext cx="174498" cy="305314"/>
                <a:chOff x="4274951" y="4007048"/>
                <a:chExt cx="353306" cy="395484"/>
              </a:xfrm>
            </p:grpSpPr>
            <p:sp>
              <p:nvSpPr>
                <p:cNvPr id="269" name="Google Shape;269;p2"/>
                <p:cNvSpPr/>
                <p:nvPr/>
              </p:nvSpPr>
              <p:spPr>
                <a:xfrm rot="-10064114">
                  <a:off x="4308031" y="4033641"/>
                  <a:ext cx="287146" cy="342298"/>
                </a:xfrm>
                <a:custGeom>
                  <a:rect b="b" l="l" r="r" t="t"/>
                  <a:pathLst>
                    <a:path extrusionOk="0" h="342185" w="287051">
                      <a:moveTo>
                        <a:pt x="2074" y="127281"/>
                      </a:moveTo>
                      <a:cubicBezTo>
                        <a:pt x="14774" y="86250"/>
                        <a:pt x="98790" y="10539"/>
                        <a:pt x="136890" y="1258"/>
                      </a:cubicBezTo>
                      <a:cubicBezTo>
                        <a:pt x="174990" y="-8023"/>
                        <a:pt x="209182" y="35940"/>
                        <a:pt x="230674" y="71597"/>
                      </a:cubicBezTo>
                      <a:cubicBezTo>
                        <a:pt x="252166" y="107254"/>
                        <a:pt x="236538" y="181011"/>
                        <a:pt x="248261" y="221065"/>
                      </a:cubicBezTo>
                      <a:cubicBezTo>
                        <a:pt x="259984" y="261119"/>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70" name="Google Shape;270;p2"/>
                <p:cNvSpPr/>
                <p:nvPr/>
              </p:nvSpPr>
              <p:spPr>
                <a:xfrm flipH="1" rot="10800000">
                  <a:off x="4420129" y="4162593"/>
                  <a:ext cx="99000" cy="999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nvGrpSpPr>
              <p:cNvPr id="271" name="Google Shape;271;p2"/>
              <p:cNvGrpSpPr/>
              <p:nvPr/>
            </p:nvGrpSpPr>
            <p:grpSpPr>
              <a:xfrm>
                <a:off x="1154653" y="6237411"/>
                <a:ext cx="174498" cy="305314"/>
                <a:chOff x="4274951" y="4007048"/>
                <a:chExt cx="353306" cy="395484"/>
              </a:xfrm>
            </p:grpSpPr>
            <p:sp>
              <p:nvSpPr>
                <p:cNvPr id="272" name="Google Shape;272;p2"/>
                <p:cNvSpPr/>
                <p:nvPr/>
              </p:nvSpPr>
              <p:spPr>
                <a:xfrm rot="-10064114">
                  <a:off x="4308031" y="4033641"/>
                  <a:ext cx="287146" cy="342298"/>
                </a:xfrm>
                <a:custGeom>
                  <a:rect b="b" l="l" r="r" t="t"/>
                  <a:pathLst>
                    <a:path extrusionOk="0" h="342185" w="287051">
                      <a:moveTo>
                        <a:pt x="2074" y="127281"/>
                      </a:moveTo>
                      <a:cubicBezTo>
                        <a:pt x="14774" y="86250"/>
                        <a:pt x="98790" y="10539"/>
                        <a:pt x="136890" y="1258"/>
                      </a:cubicBezTo>
                      <a:cubicBezTo>
                        <a:pt x="174990" y="-8023"/>
                        <a:pt x="209182" y="35940"/>
                        <a:pt x="230674" y="71597"/>
                      </a:cubicBezTo>
                      <a:cubicBezTo>
                        <a:pt x="252166" y="107254"/>
                        <a:pt x="236538" y="181011"/>
                        <a:pt x="248261" y="221065"/>
                      </a:cubicBezTo>
                      <a:cubicBezTo>
                        <a:pt x="259984" y="261119"/>
                        <a:pt x="306874" y="294823"/>
                        <a:pt x="277566" y="323642"/>
                      </a:cubicBezTo>
                      <a:cubicBezTo>
                        <a:pt x="248258" y="352461"/>
                        <a:pt x="178897" y="342203"/>
                        <a:pt x="142751" y="329503"/>
                      </a:cubicBezTo>
                      <a:cubicBezTo>
                        <a:pt x="106605" y="316803"/>
                        <a:pt x="83158" y="284077"/>
                        <a:pt x="60689" y="247443"/>
                      </a:cubicBezTo>
                      <a:cubicBezTo>
                        <a:pt x="38220" y="210809"/>
                        <a:pt x="-10626" y="168312"/>
                        <a:pt x="2074" y="127281"/>
                      </a:cubicBezTo>
                      <a:close/>
                    </a:path>
                  </a:pathLst>
                </a:custGeom>
                <a:solidFill>
                  <a:srgbClr val="DCCDA4"/>
                </a:solidFill>
                <a:ln cap="flat" cmpd="sng" w="9525">
                  <a:solidFill>
                    <a:srgbClr val="7F775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73" name="Google Shape;273;p2"/>
                <p:cNvSpPr/>
                <p:nvPr/>
              </p:nvSpPr>
              <p:spPr>
                <a:xfrm flipH="1" rot="10800000">
                  <a:off x="4420129" y="4162593"/>
                  <a:ext cx="99000" cy="99900"/>
                </a:xfrm>
                <a:prstGeom prst="ellipse">
                  <a:avLst/>
                </a:prstGeom>
                <a:gradFill>
                  <a:gsLst>
                    <a:gs pos="0">
                      <a:srgbClr val="AB9F7F"/>
                    </a:gs>
                    <a:gs pos="10000">
                      <a:srgbClr val="AB9F7F"/>
                    </a:gs>
                    <a:gs pos="58000">
                      <a:srgbClr val="AB9F7F"/>
                    </a:gs>
                    <a:gs pos="87000">
                      <a:srgbClr val="DCCDA4"/>
                    </a:gs>
                    <a:gs pos="100000">
                      <a:srgbClr val="DCCDA4"/>
                    </a:gs>
                  </a:gsLst>
                  <a:path path="circle">
                    <a:fillToRect l="100%" t="100%"/>
                  </a:path>
                  <a:tileRect b="-100%" r="-100%"/>
                </a:gradFill>
                <a:ln cap="flat" cmpd="sng" w="12700">
                  <a:solidFill>
                    <a:srgbClr val="AB9F7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grpSp>
        <p:sp>
          <p:nvSpPr>
            <p:cNvPr id="274" name="Google Shape;274;p2"/>
            <p:cNvSpPr/>
            <p:nvPr/>
          </p:nvSpPr>
          <p:spPr>
            <a:xfrm>
              <a:off x="7203895" y="8878217"/>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75" name="Google Shape;275;p2"/>
            <p:cNvSpPr/>
            <p:nvPr/>
          </p:nvSpPr>
          <p:spPr>
            <a:xfrm>
              <a:off x="6060895" y="8040017"/>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pic>
          <p:nvPicPr>
            <p:cNvPr id="276" name="Google Shape;276;p2"/>
            <p:cNvPicPr preferRelativeResize="0"/>
            <p:nvPr/>
          </p:nvPicPr>
          <p:blipFill rotWithShape="1">
            <a:blip r:embed="rId4">
              <a:alphaModFix/>
            </a:blip>
            <a:srcRect b="0" l="0" r="0" t="0"/>
            <a:stretch/>
          </p:blipFill>
          <p:spPr>
            <a:xfrm>
              <a:off x="1557269" y="2341151"/>
              <a:ext cx="345824" cy="691649"/>
            </a:xfrm>
            <a:prstGeom prst="rect">
              <a:avLst/>
            </a:prstGeom>
            <a:noFill/>
            <a:ln>
              <a:noFill/>
            </a:ln>
          </p:spPr>
        </p:pic>
        <p:pic>
          <p:nvPicPr>
            <p:cNvPr id="277" name="Google Shape;277;p2"/>
            <p:cNvPicPr preferRelativeResize="0"/>
            <p:nvPr/>
          </p:nvPicPr>
          <p:blipFill rotWithShape="1">
            <a:blip r:embed="rId5">
              <a:alphaModFix/>
            </a:blip>
            <a:srcRect b="0" l="0" r="0" t="0"/>
            <a:stretch/>
          </p:blipFill>
          <p:spPr>
            <a:xfrm>
              <a:off x="1938269" y="2341151"/>
              <a:ext cx="345824" cy="691649"/>
            </a:xfrm>
            <a:prstGeom prst="rect">
              <a:avLst/>
            </a:prstGeom>
            <a:noFill/>
            <a:ln>
              <a:noFill/>
            </a:ln>
          </p:spPr>
        </p:pic>
        <p:pic>
          <p:nvPicPr>
            <p:cNvPr id="278" name="Google Shape;278;p2"/>
            <p:cNvPicPr preferRelativeResize="0"/>
            <p:nvPr/>
          </p:nvPicPr>
          <p:blipFill rotWithShape="1">
            <a:blip r:embed="rId6">
              <a:alphaModFix/>
            </a:blip>
            <a:srcRect b="0" l="0" r="0" t="0"/>
            <a:stretch/>
          </p:blipFill>
          <p:spPr>
            <a:xfrm>
              <a:off x="2319269" y="2341151"/>
              <a:ext cx="345824" cy="691649"/>
            </a:xfrm>
            <a:prstGeom prst="rect">
              <a:avLst/>
            </a:prstGeom>
            <a:noFill/>
            <a:ln>
              <a:noFill/>
            </a:ln>
          </p:spPr>
        </p:pic>
        <p:pic>
          <p:nvPicPr>
            <p:cNvPr id="279" name="Google Shape;279;p2"/>
            <p:cNvPicPr preferRelativeResize="0"/>
            <p:nvPr/>
          </p:nvPicPr>
          <p:blipFill rotWithShape="1">
            <a:blip r:embed="rId7">
              <a:alphaModFix/>
            </a:blip>
            <a:srcRect b="0" l="0" r="0" t="0"/>
            <a:stretch/>
          </p:blipFill>
          <p:spPr>
            <a:xfrm>
              <a:off x="2700269" y="2341151"/>
              <a:ext cx="345824" cy="691649"/>
            </a:xfrm>
            <a:prstGeom prst="rect">
              <a:avLst/>
            </a:prstGeom>
            <a:noFill/>
            <a:ln>
              <a:noFill/>
            </a:ln>
          </p:spPr>
        </p:pic>
        <p:pic>
          <p:nvPicPr>
            <p:cNvPr id="280" name="Google Shape;280;p2"/>
            <p:cNvPicPr preferRelativeResize="0"/>
            <p:nvPr/>
          </p:nvPicPr>
          <p:blipFill rotWithShape="1">
            <a:blip r:embed="rId8">
              <a:alphaModFix/>
            </a:blip>
            <a:srcRect b="0" l="0" r="0" t="0"/>
            <a:stretch/>
          </p:blipFill>
          <p:spPr>
            <a:xfrm>
              <a:off x="1557269" y="3103151"/>
              <a:ext cx="345824" cy="691649"/>
            </a:xfrm>
            <a:prstGeom prst="rect">
              <a:avLst/>
            </a:prstGeom>
            <a:noFill/>
            <a:ln>
              <a:noFill/>
            </a:ln>
          </p:spPr>
        </p:pic>
        <p:pic>
          <p:nvPicPr>
            <p:cNvPr id="281" name="Google Shape;281;p2"/>
            <p:cNvPicPr preferRelativeResize="0"/>
            <p:nvPr/>
          </p:nvPicPr>
          <p:blipFill rotWithShape="1">
            <a:blip r:embed="rId9">
              <a:alphaModFix/>
            </a:blip>
            <a:srcRect b="0" l="0" r="0" t="0"/>
            <a:stretch/>
          </p:blipFill>
          <p:spPr>
            <a:xfrm>
              <a:off x="1938269" y="3103151"/>
              <a:ext cx="345824" cy="691649"/>
            </a:xfrm>
            <a:prstGeom prst="rect">
              <a:avLst/>
            </a:prstGeom>
            <a:noFill/>
            <a:ln>
              <a:noFill/>
            </a:ln>
          </p:spPr>
        </p:pic>
        <p:pic>
          <p:nvPicPr>
            <p:cNvPr id="282" name="Google Shape;282;p2"/>
            <p:cNvPicPr preferRelativeResize="0"/>
            <p:nvPr/>
          </p:nvPicPr>
          <p:blipFill rotWithShape="1">
            <a:blip r:embed="rId9">
              <a:alphaModFix/>
            </a:blip>
            <a:srcRect b="0" l="0" r="0" t="0"/>
            <a:stretch/>
          </p:blipFill>
          <p:spPr>
            <a:xfrm>
              <a:off x="2319269" y="3103151"/>
              <a:ext cx="345824" cy="691649"/>
            </a:xfrm>
            <a:prstGeom prst="rect">
              <a:avLst/>
            </a:prstGeom>
            <a:noFill/>
            <a:ln>
              <a:noFill/>
            </a:ln>
          </p:spPr>
        </p:pic>
        <p:pic>
          <p:nvPicPr>
            <p:cNvPr id="283" name="Google Shape;283;p2"/>
            <p:cNvPicPr preferRelativeResize="0"/>
            <p:nvPr/>
          </p:nvPicPr>
          <p:blipFill rotWithShape="1">
            <a:blip r:embed="rId9">
              <a:alphaModFix/>
            </a:blip>
            <a:srcRect b="0" l="0" r="0" t="0"/>
            <a:stretch/>
          </p:blipFill>
          <p:spPr>
            <a:xfrm>
              <a:off x="2700269" y="3103151"/>
              <a:ext cx="345824" cy="691649"/>
            </a:xfrm>
            <a:prstGeom prst="rect">
              <a:avLst/>
            </a:prstGeom>
            <a:noFill/>
            <a:ln>
              <a:noFill/>
            </a:ln>
          </p:spPr>
        </p:pic>
        <p:pic>
          <p:nvPicPr>
            <p:cNvPr id="284" name="Google Shape;284;p2"/>
            <p:cNvPicPr preferRelativeResize="0"/>
            <p:nvPr/>
          </p:nvPicPr>
          <p:blipFill rotWithShape="1">
            <a:blip r:embed="rId9">
              <a:alphaModFix/>
            </a:blip>
            <a:srcRect b="0" l="0" r="0" t="0"/>
            <a:stretch/>
          </p:blipFill>
          <p:spPr>
            <a:xfrm>
              <a:off x="3081269" y="3103151"/>
              <a:ext cx="345824" cy="691649"/>
            </a:xfrm>
            <a:prstGeom prst="rect">
              <a:avLst/>
            </a:prstGeom>
            <a:noFill/>
            <a:ln>
              <a:noFill/>
            </a:ln>
          </p:spPr>
        </p:pic>
        <p:pic>
          <p:nvPicPr>
            <p:cNvPr id="285" name="Google Shape;285;p2"/>
            <p:cNvPicPr preferRelativeResize="0"/>
            <p:nvPr/>
          </p:nvPicPr>
          <p:blipFill rotWithShape="1">
            <a:blip r:embed="rId9">
              <a:alphaModFix/>
            </a:blip>
            <a:srcRect b="0" l="0" r="0" t="0"/>
            <a:stretch/>
          </p:blipFill>
          <p:spPr>
            <a:xfrm>
              <a:off x="3081269" y="2341151"/>
              <a:ext cx="345824" cy="691649"/>
            </a:xfrm>
            <a:prstGeom prst="rect">
              <a:avLst/>
            </a:prstGeom>
            <a:noFill/>
            <a:ln>
              <a:noFill/>
            </a:ln>
          </p:spPr>
        </p:pic>
        <p:sp>
          <p:nvSpPr>
            <p:cNvPr id="286" name="Google Shape;286;p2"/>
            <p:cNvSpPr/>
            <p:nvPr/>
          </p:nvSpPr>
          <p:spPr>
            <a:xfrm rot="-1114649">
              <a:off x="2092107" y="3322818"/>
              <a:ext cx="76274" cy="92782"/>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87" name="Google Shape;287;p2"/>
            <p:cNvSpPr/>
            <p:nvPr/>
          </p:nvSpPr>
          <p:spPr>
            <a:xfrm>
              <a:off x="1711081" y="3094167"/>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88" name="Google Shape;288;p2"/>
            <p:cNvSpPr/>
            <p:nvPr/>
          </p:nvSpPr>
          <p:spPr>
            <a:xfrm>
              <a:off x="1711081" y="2560767"/>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89" name="Google Shape;289;p2"/>
            <p:cNvSpPr/>
            <p:nvPr/>
          </p:nvSpPr>
          <p:spPr>
            <a:xfrm>
              <a:off x="2063032" y="2564425"/>
              <a:ext cx="963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0" name="Google Shape;290;p2"/>
            <p:cNvSpPr/>
            <p:nvPr/>
          </p:nvSpPr>
          <p:spPr>
            <a:xfrm rot="1393696">
              <a:off x="3205107" y="3402620"/>
              <a:ext cx="76066" cy="92729"/>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1" name="Google Shape;291;p2"/>
            <p:cNvSpPr/>
            <p:nvPr/>
          </p:nvSpPr>
          <p:spPr>
            <a:xfrm>
              <a:off x="2473081" y="2636967"/>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2" name="Google Shape;292;p2"/>
            <p:cNvSpPr/>
            <p:nvPr/>
          </p:nvSpPr>
          <p:spPr>
            <a:xfrm>
              <a:off x="2854081" y="2484567"/>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3" name="Google Shape;293;p2"/>
            <p:cNvSpPr/>
            <p:nvPr/>
          </p:nvSpPr>
          <p:spPr>
            <a:xfrm>
              <a:off x="2444032" y="3326425"/>
              <a:ext cx="963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4" name="Google Shape;294;p2"/>
            <p:cNvSpPr/>
            <p:nvPr/>
          </p:nvSpPr>
          <p:spPr>
            <a:xfrm>
              <a:off x="3235081" y="2636967"/>
              <a:ext cx="76200" cy="92700"/>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5" name="Google Shape;295;p2"/>
            <p:cNvSpPr/>
            <p:nvPr/>
          </p:nvSpPr>
          <p:spPr>
            <a:xfrm rot="-1114649">
              <a:off x="2854107" y="3322818"/>
              <a:ext cx="76274" cy="92782"/>
            </a:xfrm>
            <a:prstGeom prst="ellipse">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pic>
          <p:nvPicPr>
            <p:cNvPr id="296" name="Google Shape;296;p2"/>
            <p:cNvPicPr preferRelativeResize="0"/>
            <p:nvPr/>
          </p:nvPicPr>
          <p:blipFill rotWithShape="1">
            <a:blip r:embed="rId10">
              <a:alphaModFix/>
            </a:blip>
            <a:srcRect b="0" l="0" r="0" t="0"/>
            <a:stretch/>
          </p:blipFill>
          <p:spPr>
            <a:xfrm>
              <a:off x="2236660" y="8064771"/>
              <a:ext cx="1584000" cy="1606858"/>
            </a:xfrm>
            <a:prstGeom prst="rect">
              <a:avLst/>
            </a:prstGeom>
            <a:noFill/>
            <a:ln>
              <a:noFill/>
            </a:ln>
          </p:spPr>
        </p:pic>
      </p:grpSp>
      <p:sp>
        <p:nvSpPr>
          <p:cNvPr id="297" name="Google Shape;297;p2"/>
          <p:cNvSpPr txBox="1"/>
          <p:nvPr/>
        </p:nvSpPr>
        <p:spPr>
          <a:xfrm>
            <a:off x="5540528" y="140321"/>
            <a:ext cx="3116700" cy="49241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rgbClr val="000000"/>
                </a:solidFill>
                <a:latin typeface="Arial"/>
                <a:ea typeface="Arial"/>
                <a:cs typeface="Arial"/>
                <a:sym typeface="Arial"/>
              </a:rPr>
              <a:t>Graphical Abstract</a:t>
            </a:r>
            <a:endParaRPr b="1" i="0" sz="2000" u="none" cap="none" strike="noStrike">
              <a:solidFill>
                <a:srgbClr val="000000"/>
              </a:solidFill>
              <a:latin typeface="Arial"/>
              <a:ea typeface="Arial"/>
              <a:cs typeface="Arial"/>
              <a:sym typeface="Arial"/>
            </a:endParaRPr>
          </a:p>
        </p:txBody>
      </p:sp>
      <p:sp>
        <p:nvSpPr>
          <p:cNvPr id="298" name="Google Shape;298;p2"/>
          <p:cNvSpPr/>
          <p:nvPr/>
        </p:nvSpPr>
        <p:spPr>
          <a:xfrm rot="-3703944">
            <a:off x="2137515" y="6936721"/>
            <a:ext cx="469598" cy="352125"/>
          </a:xfrm>
          <a:custGeom>
            <a:rect b="b" l="l" r="r" t="t"/>
            <a:pathLst>
              <a:path extrusionOk="0" h="334975" w="364405">
                <a:moveTo>
                  <a:pt x="805" y="216343"/>
                </a:moveTo>
                <a:cubicBezTo>
                  <a:pt x="-2899" y="212639"/>
                  <a:pt x="3588" y="213878"/>
                  <a:pt x="76484" y="185407"/>
                </a:cubicBezTo>
                <a:cubicBezTo>
                  <a:pt x="89055" y="166461"/>
                  <a:pt x="141711" y="130971"/>
                  <a:pt x="139065" y="107688"/>
                </a:cubicBezTo>
                <a:cubicBezTo>
                  <a:pt x="136419" y="84405"/>
                  <a:pt x="34151" y="23482"/>
                  <a:pt x="54259" y="23482"/>
                </a:cubicBezTo>
                <a:cubicBezTo>
                  <a:pt x="74367" y="23482"/>
                  <a:pt x="178347" y="104463"/>
                  <a:pt x="197397" y="90705"/>
                </a:cubicBezTo>
                <a:cubicBezTo>
                  <a:pt x="224256" y="50592"/>
                  <a:pt x="225381" y="-8146"/>
                  <a:pt x="248406" y="941"/>
                </a:cubicBezTo>
                <a:cubicBezTo>
                  <a:pt x="271431" y="10028"/>
                  <a:pt x="240640" y="89985"/>
                  <a:pt x="259087" y="116107"/>
                </a:cubicBezTo>
                <a:cubicBezTo>
                  <a:pt x="277534" y="142229"/>
                  <a:pt x="337134" y="156177"/>
                  <a:pt x="359087" y="157673"/>
                </a:cubicBezTo>
                <a:cubicBezTo>
                  <a:pt x="381041" y="159169"/>
                  <a:pt x="328377" y="145643"/>
                  <a:pt x="321497" y="152522"/>
                </a:cubicBezTo>
                <a:cubicBezTo>
                  <a:pt x="314618" y="159401"/>
                  <a:pt x="294371" y="156087"/>
                  <a:pt x="261563" y="183604"/>
                </a:cubicBezTo>
                <a:cubicBezTo>
                  <a:pt x="269229" y="218437"/>
                  <a:pt x="232702" y="234723"/>
                  <a:pt x="251108" y="271132"/>
                </a:cubicBezTo>
                <a:cubicBezTo>
                  <a:pt x="269514" y="307541"/>
                  <a:pt x="296072" y="329182"/>
                  <a:pt x="276235" y="334704"/>
                </a:cubicBezTo>
                <a:cubicBezTo>
                  <a:pt x="256398" y="340226"/>
                  <a:pt x="226258" y="259687"/>
                  <a:pt x="189237" y="253461"/>
                </a:cubicBezTo>
                <a:cubicBezTo>
                  <a:pt x="152216" y="247235"/>
                  <a:pt x="68665" y="303399"/>
                  <a:pt x="54106" y="297348"/>
                </a:cubicBezTo>
                <a:cubicBezTo>
                  <a:pt x="39547" y="291297"/>
                  <a:pt x="144218" y="253140"/>
                  <a:pt x="139985" y="233032"/>
                </a:cubicBezTo>
                <a:cubicBezTo>
                  <a:pt x="135752" y="212924"/>
                  <a:pt x="120806" y="206678"/>
                  <a:pt x="98710" y="207632"/>
                </a:cubicBezTo>
                <a:cubicBezTo>
                  <a:pt x="62055" y="202536"/>
                  <a:pt x="4509" y="220047"/>
                  <a:pt x="805" y="216343"/>
                </a:cubicBezTo>
                <a:close/>
              </a:path>
            </a:pathLst>
          </a:custGeom>
          <a:gradFill>
            <a:gsLst>
              <a:gs pos="0">
                <a:srgbClr val="B3CE8C"/>
              </a:gs>
              <a:gs pos="13000">
                <a:srgbClr val="B3CE8C"/>
              </a:gs>
              <a:gs pos="31000">
                <a:srgbClr val="B3CE8C"/>
              </a:gs>
              <a:gs pos="78000">
                <a:srgbClr val="339629"/>
              </a:gs>
              <a:gs pos="100000">
                <a:srgbClr val="339629"/>
              </a:gs>
            </a:gsLst>
            <a:path path="circle">
              <a:fillToRect b="50%" l="50%" r="50%" t="50%"/>
            </a:path>
            <a:tileRect/>
          </a:gradFill>
          <a:ln cap="flat" cmpd="sng" w="9525">
            <a:solidFill>
              <a:srgbClr val="385623"/>
            </a:solidFill>
            <a:prstDash val="solid"/>
            <a:miter lim="800000"/>
            <a:headEnd len="sm" w="sm" type="none"/>
            <a:tailEnd len="sm" w="sm" type="none"/>
          </a:ln>
          <a:effectLst>
            <a:outerShdw blurRad="63500" sx="140000" rotWithShape="0" algn="ctr" sy="140000">
              <a:srgbClr val="92D050">
                <a:alpha val="7411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9" name="Google Shape;299;p2"/>
          <p:cNvSpPr/>
          <p:nvPr/>
        </p:nvSpPr>
        <p:spPr>
          <a:xfrm rot="-4198675">
            <a:off x="3216357" y="7323296"/>
            <a:ext cx="440519" cy="396035"/>
          </a:xfrm>
          <a:custGeom>
            <a:rect b="b" l="l" r="r" t="t"/>
            <a:pathLst>
              <a:path extrusionOk="0" h="334975" w="364405">
                <a:moveTo>
                  <a:pt x="805" y="216343"/>
                </a:moveTo>
                <a:cubicBezTo>
                  <a:pt x="-2899" y="212639"/>
                  <a:pt x="3588" y="213878"/>
                  <a:pt x="76484" y="185407"/>
                </a:cubicBezTo>
                <a:cubicBezTo>
                  <a:pt x="89055" y="166461"/>
                  <a:pt x="141711" y="130971"/>
                  <a:pt x="139065" y="107688"/>
                </a:cubicBezTo>
                <a:cubicBezTo>
                  <a:pt x="136419" y="84405"/>
                  <a:pt x="34151" y="23482"/>
                  <a:pt x="54259" y="23482"/>
                </a:cubicBezTo>
                <a:cubicBezTo>
                  <a:pt x="74367" y="23482"/>
                  <a:pt x="178347" y="104463"/>
                  <a:pt x="197397" y="90705"/>
                </a:cubicBezTo>
                <a:cubicBezTo>
                  <a:pt x="224256" y="50592"/>
                  <a:pt x="225381" y="-8146"/>
                  <a:pt x="248406" y="941"/>
                </a:cubicBezTo>
                <a:cubicBezTo>
                  <a:pt x="271431" y="10028"/>
                  <a:pt x="240640" y="89985"/>
                  <a:pt x="259087" y="116107"/>
                </a:cubicBezTo>
                <a:cubicBezTo>
                  <a:pt x="277534" y="142229"/>
                  <a:pt x="337134" y="156177"/>
                  <a:pt x="359087" y="157673"/>
                </a:cubicBezTo>
                <a:cubicBezTo>
                  <a:pt x="381041" y="159169"/>
                  <a:pt x="328377" y="145643"/>
                  <a:pt x="321497" y="152522"/>
                </a:cubicBezTo>
                <a:cubicBezTo>
                  <a:pt x="314618" y="159401"/>
                  <a:pt x="294371" y="156087"/>
                  <a:pt x="261563" y="183604"/>
                </a:cubicBezTo>
                <a:cubicBezTo>
                  <a:pt x="269229" y="218437"/>
                  <a:pt x="232702" y="234723"/>
                  <a:pt x="251108" y="271132"/>
                </a:cubicBezTo>
                <a:cubicBezTo>
                  <a:pt x="269514" y="307541"/>
                  <a:pt x="296072" y="329182"/>
                  <a:pt x="276235" y="334704"/>
                </a:cubicBezTo>
                <a:cubicBezTo>
                  <a:pt x="256398" y="340226"/>
                  <a:pt x="226258" y="259687"/>
                  <a:pt x="189237" y="253461"/>
                </a:cubicBezTo>
                <a:cubicBezTo>
                  <a:pt x="152216" y="247235"/>
                  <a:pt x="68665" y="303399"/>
                  <a:pt x="54106" y="297348"/>
                </a:cubicBezTo>
                <a:cubicBezTo>
                  <a:pt x="39547" y="291297"/>
                  <a:pt x="144218" y="253140"/>
                  <a:pt x="139985" y="233032"/>
                </a:cubicBezTo>
                <a:cubicBezTo>
                  <a:pt x="135752" y="212924"/>
                  <a:pt x="120806" y="206678"/>
                  <a:pt x="98710" y="207632"/>
                </a:cubicBezTo>
                <a:cubicBezTo>
                  <a:pt x="62055" y="202536"/>
                  <a:pt x="4509" y="220047"/>
                  <a:pt x="805" y="216343"/>
                </a:cubicBezTo>
                <a:close/>
              </a:path>
            </a:pathLst>
          </a:custGeom>
          <a:gradFill>
            <a:gsLst>
              <a:gs pos="0">
                <a:srgbClr val="B3CE8C"/>
              </a:gs>
              <a:gs pos="13000">
                <a:srgbClr val="B3CE8C"/>
              </a:gs>
              <a:gs pos="31000">
                <a:srgbClr val="B3CE8C"/>
              </a:gs>
              <a:gs pos="78000">
                <a:srgbClr val="339629"/>
              </a:gs>
              <a:gs pos="100000">
                <a:srgbClr val="339629"/>
              </a:gs>
            </a:gsLst>
            <a:path path="circle">
              <a:fillToRect b="50%" l="50%" r="50%" t="50%"/>
            </a:path>
            <a:tileRect/>
          </a:gradFill>
          <a:ln cap="flat" cmpd="sng" w="9525">
            <a:solidFill>
              <a:srgbClr val="385623"/>
            </a:solidFill>
            <a:prstDash val="solid"/>
            <a:miter lim="800000"/>
            <a:headEnd len="sm" w="sm" type="none"/>
            <a:tailEnd len="sm" w="sm" type="none"/>
          </a:ln>
          <a:effectLst>
            <a:outerShdw blurRad="63500" sx="140000" rotWithShape="0" algn="ctr" sy="140000">
              <a:srgbClr val="92D050">
                <a:alpha val="7411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pic>
        <p:nvPicPr>
          <p:cNvPr id="300" name="Google Shape;300;p2"/>
          <p:cNvPicPr preferRelativeResize="0"/>
          <p:nvPr/>
        </p:nvPicPr>
        <p:blipFill rotWithShape="1">
          <a:blip r:embed="rId11">
            <a:alphaModFix/>
          </a:blip>
          <a:srcRect b="0" l="0" r="0" t="0"/>
          <a:stretch/>
        </p:blipFill>
        <p:spPr>
          <a:xfrm>
            <a:off x="3389379" y="7481762"/>
            <a:ext cx="79255" cy="91448"/>
          </a:xfrm>
          <a:prstGeom prst="rect">
            <a:avLst/>
          </a:prstGeom>
          <a:noFill/>
          <a:ln>
            <a:noFill/>
          </a:ln>
        </p:spPr>
      </p:pic>
      <p:sp>
        <p:nvSpPr>
          <p:cNvPr id="301" name="Google Shape;301;p2"/>
          <p:cNvSpPr/>
          <p:nvPr/>
        </p:nvSpPr>
        <p:spPr>
          <a:xfrm rot="-3703944">
            <a:off x="2866516" y="8057122"/>
            <a:ext cx="469596" cy="352125"/>
          </a:xfrm>
          <a:custGeom>
            <a:rect b="b" l="l" r="r" t="t"/>
            <a:pathLst>
              <a:path extrusionOk="0" h="334975" w="364405">
                <a:moveTo>
                  <a:pt x="805" y="216343"/>
                </a:moveTo>
                <a:cubicBezTo>
                  <a:pt x="-2899" y="212639"/>
                  <a:pt x="3588" y="213878"/>
                  <a:pt x="76484" y="185407"/>
                </a:cubicBezTo>
                <a:cubicBezTo>
                  <a:pt x="89055" y="166461"/>
                  <a:pt x="141711" y="130971"/>
                  <a:pt x="139065" y="107688"/>
                </a:cubicBezTo>
                <a:cubicBezTo>
                  <a:pt x="136419" y="84405"/>
                  <a:pt x="34151" y="23482"/>
                  <a:pt x="54259" y="23482"/>
                </a:cubicBezTo>
                <a:cubicBezTo>
                  <a:pt x="74367" y="23482"/>
                  <a:pt x="178347" y="104463"/>
                  <a:pt x="197397" y="90705"/>
                </a:cubicBezTo>
                <a:cubicBezTo>
                  <a:pt x="224256" y="50592"/>
                  <a:pt x="225381" y="-8146"/>
                  <a:pt x="248406" y="941"/>
                </a:cubicBezTo>
                <a:cubicBezTo>
                  <a:pt x="271431" y="10028"/>
                  <a:pt x="240640" y="89985"/>
                  <a:pt x="259087" y="116107"/>
                </a:cubicBezTo>
                <a:cubicBezTo>
                  <a:pt x="277534" y="142229"/>
                  <a:pt x="337134" y="156177"/>
                  <a:pt x="359087" y="157673"/>
                </a:cubicBezTo>
                <a:cubicBezTo>
                  <a:pt x="381041" y="159169"/>
                  <a:pt x="328377" y="145643"/>
                  <a:pt x="321497" y="152522"/>
                </a:cubicBezTo>
                <a:cubicBezTo>
                  <a:pt x="314618" y="159401"/>
                  <a:pt x="294371" y="156087"/>
                  <a:pt x="261563" y="183604"/>
                </a:cubicBezTo>
                <a:cubicBezTo>
                  <a:pt x="269229" y="218437"/>
                  <a:pt x="232702" y="234723"/>
                  <a:pt x="251108" y="271132"/>
                </a:cubicBezTo>
                <a:cubicBezTo>
                  <a:pt x="269514" y="307541"/>
                  <a:pt x="296072" y="329182"/>
                  <a:pt x="276235" y="334704"/>
                </a:cubicBezTo>
                <a:cubicBezTo>
                  <a:pt x="256398" y="340226"/>
                  <a:pt x="226258" y="259687"/>
                  <a:pt x="189237" y="253461"/>
                </a:cubicBezTo>
                <a:cubicBezTo>
                  <a:pt x="152216" y="247235"/>
                  <a:pt x="68665" y="303399"/>
                  <a:pt x="54106" y="297348"/>
                </a:cubicBezTo>
                <a:cubicBezTo>
                  <a:pt x="39547" y="291297"/>
                  <a:pt x="144218" y="253140"/>
                  <a:pt x="139985" y="233032"/>
                </a:cubicBezTo>
                <a:cubicBezTo>
                  <a:pt x="135752" y="212924"/>
                  <a:pt x="120806" y="206678"/>
                  <a:pt x="98710" y="207632"/>
                </a:cubicBezTo>
                <a:cubicBezTo>
                  <a:pt x="62055" y="202536"/>
                  <a:pt x="4509" y="220047"/>
                  <a:pt x="805" y="216343"/>
                </a:cubicBezTo>
                <a:close/>
              </a:path>
            </a:pathLst>
          </a:custGeom>
          <a:gradFill>
            <a:gsLst>
              <a:gs pos="0">
                <a:srgbClr val="B3CE8C"/>
              </a:gs>
              <a:gs pos="13000">
                <a:srgbClr val="B3CE8C"/>
              </a:gs>
              <a:gs pos="31000">
                <a:srgbClr val="B3CE8C"/>
              </a:gs>
              <a:gs pos="78000">
                <a:srgbClr val="339629"/>
              </a:gs>
              <a:gs pos="100000">
                <a:srgbClr val="339629"/>
              </a:gs>
            </a:gsLst>
            <a:path path="circle">
              <a:fillToRect b="50%" l="50%" r="50%" t="50%"/>
            </a:path>
            <a:tileRect/>
          </a:gradFill>
          <a:ln cap="flat" cmpd="sng" w="9525">
            <a:solidFill>
              <a:srgbClr val="385623"/>
            </a:solidFill>
            <a:prstDash val="solid"/>
            <a:miter lim="800000"/>
            <a:headEnd len="sm" w="sm" type="none"/>
            <a:tailEnd len="sm" w="sm" type="none"/>
          </a:ln>
          <a:effectLst>
            <a:outerShdw blurRad="63500" sx="140000" rotWithShape="0" algn="ctr" sy="140000">
              <a:srgbClr val="92D050">
                <a:alpha val="7411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pic>
        <p:nvPicPr>
          <p:cNvPr id="302" name="Google Shape;302;p2"/>
          <p:cNvPicPr preferRelativeResize="0"/>
          <p:nvPr/>
        </p:nvPicPr>
        <p:blipFill rotWithShape="1">
          <a:blip r:embed="rId12">
            <a:alphaModFix/>
          </a:blip>
          <a:srcRect b="0" l="0" r="0" t="0"/>
          <a:stretch/>
        </p:blipFill>
        <p:spPr>
          <a:xfrm>
            <a:off x="2480411" y="7225940"/>
            <a:ext cx="79255" cy="91448"/>
          </a:xfrm>
          <a:prstGeom prst="rect">
            <a:avLst/>
          </a:prstGeom>
          <a:noFill/>
          <a:ln>
            <a:noFill/>
          </a:ln>
        </p:spPr>
      </p:pic>
      <p:pic>
        <p:nvPicPr>
          <p:cNvPr id="303" name="Google Shape;303;p2"/>
          <p:cNvPicPr preferRelativeResize="0"/>
          <p:nvPr/>
        </p:nvPicPr>
        <p:blipFill rotWithShape="1">
          <a:blip r:embed="rId12">
            <a:alphaModFix/>
          </a:blip>
          <a:srcRect b="0" l="0" r="0" t="0"/>
          <a:stretch/>
        </p:blipFill>
        <p:spPr>
          <a:xfrm>
            <a:off x="3068248" y="8156676"/>
            <a:ext cx="79255" cy="9144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
          <p:cNvSpPr txBox="1"/>
          <p:nvPr/>
        </p:nvSpPr>
        <p:spPr>
          <a:xfrm>
            <a:off x="9521687" y="0"/>
            <a:ext cx="4328400" cy="2627997"/>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0" i="0" lang="en-GB" sz="1764" u="none" cap="none" strike="noStrike">
                <a:solidFill>
                  <a:srgbClr val="000000"/>
                </a:solidFill>
                <a:latin typeface="Arial"/>
                <a:ea typeface="Arial"/>
                <a:cs typeface="Arial"/>
                <a:sym typeface="Arial"/>
              </a:rPr>
              <a:t>Figure 1: A) Consensus Clustering based on Invasiveness gene set. B) Expression of Invasiveness genes in BLCA cancer. C) Invasiveness score distribution in INV High, Low and Medium groups identified by Consensus Clusters. D) Differential association of Invasiveness phenotype (INV High vs INV Low) with survival prognosis in TCGA patients.</a:t>
            </a:r>
            <a:endParaRPr b="0" i="0" sz="1764" u="none" cap="none" strike="noStrike">
              <a:solidFill>
                <a:srgbClr val="000000"/>
              </a:solidFill>
              <a:latin typeface="Arial"/>
              <a:ea typeface="Arial"/>
              <a:cs typeface="Arial"/>
              <a:sym typeface="Arial"/>
            </a:endParaRPr>
          </a:p>
        </p:txBody>
      </p:sp>
      <p:grpSp>
        <p:nvGrpSpPr>
          <p:cNvPr id="309" name="Google Shape;309;p3"/>
          <p:cNvGrpSpPr/>
          <p:nvPr/>
        </p:nvGrpSpPr>
        <p:grpSpPr>
          <a:xfrm>
            <a:off x="1" y="-39758"/>
            <a:ext cx="9521686" cy="13872572"/>
            <a:chOff x="1381919" y="1295400"/>
            <a:chExt cx="6893285" cy="11416096"/>
          </a:xfrm>
        </p:grpSpPr>
        <p:pic>
          <p:nvPicPr>
            <p:cNvPr id="310" name="Google Shape;310;p3"/>
            <p:cNvPicPr preferRelativeResize="0"/>
            <p:nvPr/>
          </p:nvPicPr>
          <p:blipFill rotWithShape="1">
            <a:blip r:embed="rId3">
              <a:alphaModFix/>
            </a:blip>
            <a:srcRect b="0" l="0" r="0" t="0"/>
            <a:stretch/>
          </p:blipFill>
          <p:spPr>
            <a:xfrm>
              <a:off x="4497893" y="1551000"/>
              <a:ext cx="3171840" cy="2557935"/>
            </a:xfrm>
            <a:prstGeom prst="rect">
              <a:avLst/>
            </a:prstGeom>
            <a:noFill/>
            <a:ln>
              <a:noFill/>
            </a:ln>
          </p:spPr>
        </p:pic>
        <p:pic>
          <p:nvPicPr>
            <p:cNvPr id="311" name="Google Shape;311;p3"/>
            <p:cNvPicPr preferRelativeResize="0"/>
            <p:nvPr/>
          </p:nvPicPr>
          <p:blipFill rotWithShape="1">
            <a:blip r:embed="rId4">
              <a:alphaModFix/>
            </a:blip>
            <a:srcRect b="0" l="0" r="0" t="0"/>
            <a:stretch/>
          </p:blipFill>
          <p:spPr>
            <a:xfrm>
              <a:off x="1397912" y="4076266"/>
              <a:ext cx="6877292" cy="3056574"/>
            </a:xfrm>
            <a:prstGeom prst="rect">
              <a:avLst/>
            </a:prstGeom>
            <a:noFill/>
            <a:ln>
              <a:noFill/>
            </a:ln>
          </p:spPr>
        </p:pic>
        <p:pic>
          <p:nvPicPr>
            <p:cNvPr id="312" name="Google Shape;312;p3"/>
            <p:cNvPicPr preferRelativeResize="0"/>
            <p:nvPr/>
          </p:nvPicPr>
          <p:blipFill rotWithShape="1">
            <a:blip r:embed="rId5">
              <a:alphaModFix/>
            </a:blip>
            <a:srcRect b="0" l="0" r="0" t="0"/>
            <a:stretch/>
          </p:blipFill>
          <p:spPr>
            <a:xfrm>
              <a:off x="1610520" y="1742951"/>
              <a:ext cx="2168251" cy="2160277"/>
            </a:xfrm>
            <a:prstGeom prst="rect">
              <a:avLst/>
            </a:prstGeom>
            <a:noFill/>
            <a:ln>
              <a:noFill/>
            </a:ln>
          </p:spPr>
        </p:pic>
        <p:sp>
          <p:nvSpPr>
            <p:cNvPr id="313" name="Google Shape;313;p3"/>
            <p:cNvSpPr/>
            <p:nvPr/>
          </p:nvSpPr>
          <p:spPr>
            <a:xfrm>
              <a:off x="2696701" y="1598775"/>
              <a:ext cx="1071300" cy="145200"/>
            </a:xfrm>
            <a:prstGeom prst="rect">
              <a:avLst/>
            </a:prstGeom>
            <a:solidFill>
              <a:srgbClr val="FF00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64"/>
                <a:buFont typeface="Arial"/>
                <a:buNone/>
              </a:pPr>
              <a:r>
                <a:t/>
              </a:r>
              <a:endParaRPr b="0" i="0" sz="1764" u="none" cap="none" strike="noStrike">
                <a:solidFill>
                  <a:srgbClr val="000000"/>
                </a:solidFill>
                <a:latin typeface="Arial"/>
                <a:ea typeface="Arial"/>
                <a:cs typeface="Arial"/>
                <a:sym typeface="Arial"/>
              </a:endParaRPr>
            </a:p>
          </p:txBody>
        </p:sp>
        <p:sp>
          <p:nvSpPr>
            <p:cNvPr id="314" name="Google Shape;314;p3"/>
            <p:cNvSpPr/>
            <p:nvPr/>
          </p:nvSpPr>
          <p:spPr>
            <a:xfrm>
              <a:off x="1599751" y="1598775"/>
              <a:ext cx="515100" cy="145200"/>
            </a:xfrm>
            <a:prstGeom prst="rect">
              <a:avLst/>
            </a:prstGeom>
            <a:solidFill>
              <a:srgbClr val="0000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64"/>
                <a:buFont typeface="Arial"/>
                <a:buNone/>
              </a:pPr>
              <a:r>
                <a:t/>
              </a:r>
              <a:endParaRPr b="0" i="0" sz="1764" u="none" cap="none" strike="noStrike">
                <a:solidFill>
                  <a:srgbClr val="000000"/>
                </a:solidFill>
                <a:latin typeface="Arial"/>
                <a:ea typeface="Arial"/>
                <a:cs typeface="Arial"/>
                <a:sym typeface="Arial"/>
              </a:endParaRPr>
            </a:p>
          </p:txBody>
        </p:sp>
        <p:sp>
          <p:nvSpPr>
            <p:cNvPr id="315" name="Google Shape;315;p3"/>
            <p:cNvSpPr/>
            <p:nvPr/>
          </p:nvSpPr>
          <p:spPr>
            <a:xfrm>
              <a:off x="2114851" y="1598775"/>
              <a:ext cx="582000" cy="145200"/>
            </a:xfrm>
            <a:prstGeom prst="rect">
              <a:avLst/>
            </a:prstGeom>
            <a:solidFill>
              <a:srgbClr val="FFFF00"/>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64"/>
                <a:buFont typeface="Arial"/>
                <a:buNone/>
              </a:pPr>
              <a:r>
                <a:t/>
              </a:r>
              <a:endParaRPr b="0" i="0" sz="1764" u="none" cap="none" strike="noStrike">
                <a:solidFill>
                  <a:srgbClr val="000000"/>
                </a:solidFill>
                <a:latin typeface="Arial"/>
                <a:ea typeface="Arial"/>
                <a:cs typeface="Arial"/>
                <a:sym typeface="Arial"/>
              </a:endParaRPr>
            </a:p>
          </p:txBody>
        </p:sp>
        <p:sp>
          <p:nvSpPr>
            <p:cNvPr id="316" name="Google Shape;316;p3"/>
            <p:cNvSpPr txBox="1"/>
            <p:nvPr/>
          </p:nvSpPr>
          <p:spPr>
            <a:xfrm>
              <a:off x="1845794" y="1295400"/>
              <a:ext cx="1453800" cy="32923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Consensus Clustering</a:t>
              </a:r>
              <a:endParaRPr b="0" i="0" sz="1400" u="none" cap="none" strike="noStrike">
                <a:solidFill>
                  <a:srgbClr val="000000"/>
                </a:solidFill>
                <a:latin typeface="Arial"/>
                <a:ea typeface="Arial"/>
                <a:cs typeface="Arial"/>
                <a:sym typeface="Arial"/>
              </a:endParaRPr>
            </a:p>
          </p:txBody>
        </p:sp>
        <p:sp>
          <p:nvSpPr>
            <p:cNvPr id="317" name="Google Shape;317;p3"/>
            <p:cNvSpPr txBox="1"/>
            <p:nvPr/>
          </p:nvSpPr>
          <p:spPr>
            <a:xfrm>
              <a:off x="4775569" y="1295400"/>
              <a:ext cx="2712000" cy="32923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Expression of Invasiveness genes for BLCA</a:t>
              </a:r>
              <a:endParaRPr b="0" i="0" sz="1400" u="none" cap="none" strike="noStrike">
                <a:solidFill>
                  <a:srgbClr val="000000"/>
                </a:solidFill>
                <a:latin typeface="Arial"/>
                <a:ea typeface="Arial"/>
                <a:cs typeface="Arial"/>
                <a:sym typeface="Arial"/>
              </a:endParaRPr>
            </a:p>
          </p:txBody>
        </p:sp>
        <p:cxnSp>
          <p:nvCxnSpPr>
            <p:cNvPr id="318" name="Google Shape;318;p3"/>
            <p:cNvCxnSpPr/>
            <p:nvPr/>
          </p:nvCxnSpPr>
          <p:spPr>
            <a:xfrm flipH="1" rot="10800000">
              <a:off x="6153044" y="12432286"/>
              <a:ext cx="936900" cy="10800"/>
            </a:xfrm>
            <a:prstGeom prst="straightConnector1">
              <a:avLst/>
            </a:prstGeom>
            <a:noFill/>
            <a:ln cap="flat" cmpd="sng" w="9525">
              <a:solidFill>
                <a:srgbClr val="FF0000"/>
              </a:solidFill>
              <a:prstDash val="dash"/>
              <a:round/>
              <a:headEnd len="sm" w="sm" type="none"/>
              <a:tailEnd len="med" w="med" type="stealth"/>
            </a:ln>
          </p:spPr>
        </p:cxnSp>
        <p:cxnSp>
          <p:nvCxnSpPr>
            <p:cNvPr id="319" name="Google Shape;319;p3"/>
            <p:cNvCxnSpPr/>
            <p:nvPr/>
          </p:nvCxnSpPr>
          <p:spPr>
            <a:xfrm rot="10800000">
              <a:off x="5256391" y="12428686"/>
              <a:ext cx="721500" cy="14400"/>
            </a:xfrm>
            <a:prstGeom prst="straightConnector1">
              <a:avLst/>
            </a:prstGeom>
            <a:noFill/>
            <a:ln cap="flat" cmpd="sng" w="9525">
              <a:solidFill>
                <a:srgbClr val="0000FF"/>
              </a:solidFill>
              <a:prstDash val="dash"/>
              <a:round/>
              <a:headEnd len="sm" w="sm" type="none"/>
              <a:tailEnd len="med" w="med" type="stealth"/>
            </a:ln>
          </p:spPr>
        </p:cxnSp>
        <p:sp>
          <p:nvSpPr>
            <p:cNvPr id="320" name="Google Shape;320;p3"/>
            <p:cNvSpPr txBox="1"/>
            <p:nvPr/>
          </p:nvSpPr>
          <p:spPr>
            <a:xfrm>
              <a:off x="6083813" y="12380305"/>
              <a:ext cx="1183800" cy="32923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INV High Worse</a:t>
              </a:r>
              <a:endParaRPr b="0" i="0" sz="1400" u="none" cap="none" strike="noStrike">
                <a:solidFill>
                  <a:srgbClr val="000000"/>
                </a:solidFill>
                <a:latin typeface="Arial"/>
                <a:ea typeface="Arial"/>
                <a:cs typeface="Arial"/>
                <a:sym typeface="Arial"/>
              </a:endParaRPr>
            </a:p>
          </p:txBody>
        </p:sp>
        <p:sp>
          <p:nvSpPr>
            <p:cNvPr id="321" name="Google Shape;321;p3"/>
            <p:cNvSpPr txBox="1"/>
            <p:nvPr/>
          </p:nvSpPr>
          <p:spPr>
            <a:xfrm>
              <a:off x="5065759" y="12382261"/>
              <a:ext cx="1183800" cy="32923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INV High Better</a:t>
              </a:r>
              <a:endParaRPr b="0" i="0" sz="1400" u="none" cap="none" strike="noStrike">
                <a:solidFill>
                  <a:srgbClr val="000000"/>
                </a:solidFill>
                <a:latin typeface="Arial"/>
                <a:ea typeface="Arial"/>
                <a:cs typeface="Arial"/>
                <a:sym typeface="Arial"/>
              </a:endParaRPr>
            </a:p>
          </p:txBody>
        </p:sp>
        <p:sp>
          <p:nvSpPr>
            <p:cNvPr id="322" name="Google Shape;322;p3"/>
            <p:cNvSpPr txBox="1"/>
            <p:nvPr/>
          </p:nvSpPr>
          <p:spPr>
            <a:xfrm>
              <a:off x="1381919" y="1295400"/>
              <a:ext cx="3876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A</a:t>
              </a:r>
              <a:endParaRPr b="1" i="0" sz="1764" u="none" cap="none" strike="noStrike">
                <a:solidFill>
                  <a:srgbClr val="000000"/>
                </a:solidFill>
                <a:latin typeface="Arial"/>
                <a:ea typeface="Arial"/>
                <a:cs typeface="Arial"/>
                <a:sym typeface="Arial"/>
              </a:endParaRPr>
            </a:p>
          </p:txBody>
        </p:sp>
        <p:sp>
          <p:nvSpPr>
            <p:cNvPr id="323" name="Google Shape;323;p3"/>
            <p:cNvSpPr txBox="1"/>
            <p:nvPr/>
          </p:nvSpPr>
          <p:spPr>
            <a:xfrm>
              <a:off x="4506119" y="1295400"/>
              <a:ext cx="3876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B</a:t>
              </a:r>
              <a:endParaRPr b="1" i="0" sz="1764" u="none" cap="none" strike="noStrike">
                <a:solidFill>
                  <a:srgbClr val="000000"/>
                </a:solidFill>
                <a:latin typeface="Arial"/>
                <a:ea typeface="Arial"/>
                <a:cs typeface="Arial"/>
                <a:sym typeface="Arial"/>
              </a:endParaRPr>
            </a:p>
          </p:txBody>
        </p:sp>
        <p:sp>
          <p:nvSpPr>
            <p:cNvPr id="324" name="Google Shape;324;p3"/>
            <p:cNvSpPr txBox="1"/>
            <p:nvPr/>
          </p:nvSpPr>
          <p:spPr>
            <a:xfrm>
              <a:off x="1381919" y="3925002"/>
              <a:ext cx="3876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C</a:t>
              </a:r>
              <a:endParaRPr b="1" i="0" sz="1764" u="none" cap="none" strike="noStrike">
                <a:solidFill>
                  <a:srgbClr val="000000"/>
                </a:solidFill>
                <a:latin typeface="Arial"/>
                <a:ea typeface="Arial"/>
                <a:cs typeface="Arial"/>
                <a:sym typeface="Arial"/>
              </a:endParaRPr>
            </a:p>
          </p:txBody>
        </p:sp>
        <p:sp>
          <p:nvSpPr>
            <p:cNvPr id="325" name="Google Shape;325;p3"/>
            <p:cNvSpPr txBox="1"/>
            <p:nvPr/>
          </p:nvSpPr>
          <p:spPr>
            <a:xfrm>
              <a:off x="1381919" y="6858000"/>
              <a:ext cx="3876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D</a:t>
              </a:r>
              <a:endParaRPr b="1" i="0" sz="1764" u="none" cap="none" strike="noStrike">
                <a:solidFill>
                  <a:srgbClr val="000000"/>
                </a:solidFill>
                <a:latin typeface="Arial"/>
                <a:ea typeface="Arial"/>
                <a:cs typeface="Arial"/>
                <a:sym typeface="Arial"/>
              </a:endParaRPr>
            </a:p>
          </p:txBody>
        </p:sp>
        <p:pic>
          <p:nvPicPr>
            <p:cNvPr id="326" name="Google Shape;326;p3"/>
            <p:cNvPicPr preferRelativeResize="0"/>
            <p:nvPr/>
          </p:nvPicPr>
          <p:blipFill rotWithShape="1">
            <a:blip r:embed="rId6">
              <a:alphaModFix/>
            </a:blip>
            <a:srcRect b="0" l="0" r="0" t="0"/>
            <a:stretch/>
          </p:blipFill>
          <p:spPr>
            <a:xfrm>
              <a:off x="1599751" y="7089518"/>
              <a:ext cx="5150007" cy="5327593"/>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
          <p:cNvSpPr txBox="1"/>
          <p:nvPr/>
        </p:nvSpPr>
        <p:spPr>
          <a:xfrm>
            <a:off x="-103323" y="11749670"/>
            <a:ext cx="104040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0" i="0" lang="en-GB" sz="1764" u="none" cap="none" strike="noStrike">
                <a:solidFill>
                  <a:srgbClr val="000000"/>
                </a:solidFill>
                <a:latin typeface="Arial"/>
                <a:ea typeface="Arial"/>
                <a:cs typeface="Arial"/>
                <a:sym typeface="Arial"/>
              </a:rPr>
              <a:t>Figure 2: Master Regulator Analysis Pipeline for a Pancancer Invasiveness Phenotype</a:t>
            </a:r>
            <a:endParaRPr b="0" i="0" sz="1764" u="none" cap="none" strike="noStrike">
              <a:solidFill>
                <a:srgbClr val="000000"/>
              </a:solidFill>
              <a:latin typeface="Arial"/>
              <a:ea typeface="Arial"/>
              <a:cs typeface="Arial"/>
              <a:sym typeface="Arial"/>
            </a:endParaRPr>
          </a:p>
        </p:txBody>
      </p:sp>
      <p:sp>
        <p:nvSpPr>
          <p:cNvPr id="332" name="Google Shape;332;p4"/>
          <p:cNvSpPr txBox="1"/>
          <p:nvPr/>
        </p:nvSpPr>
        <p:spPr>
          <a:xfrm>
            <a:off x="26883" y="39752"/>
            <a:ext cx="3984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A</a:t>
            </a:r>
            <a:endParaRPr b="1" i="0" sz="1764" u="none" cap="none" strike="noStrike">
              <a:solidFill>
                <a:srgbClr val="000000"/>
              </a:solidFill>
              <a:latin typeface="Arial"/>
              <a:ea typeface="Arial"/>
              <a:cs typeface="Arial"/>
              <a:sym typeface="Arial"/>
            </a:endParaRPr>
          </a:p>
        </p:txBody>
      </p:sp>
      <p:sp>
        <p:nvSpPr>
          <p:cNvPr id="333" name="Google Shape;333;p4"/>
          <p:cNvSpPr txBox="1"/>
          <p:nvPr/>
        </p:nvSpPr>
        <p:spPr>
          <a:xfrm>
            <a:off x="4447965" y="20829"/>
            <a:ext cx="3984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B</a:t>
            </a:r>
            <a:endParaRPr b="1" i="0" sz="1764" u="none" cap="none" strike="noStrike">
              <a:solidFill>
                <a:srgbClr val="000000"/>
              </a:solidFill>
              <a:latin typeface="Arial"/>
              <a:ea typeface="Arial"/>
              <a:cs typeface="Arial"/>
              <a:sym typeface="Arial"/>
            </a:endParaRPr>
          </a:p>
        </p:txBody>
      </p:sp>
      <p:sp>
        <p:nvSpPr>
          <p:cNvPr id="334" name="Google Shape;334;p4"/>
          <p:cNvSpPr txBox="1"/>
          <p:nvPr/>
        </p:nvSpPr>
        <p:spPr>
          <a:xfrm>
            <a:off x="8003166" y="31522"/>
            <a:ext cx="3984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C</a:t>
            </a:r>
            <a:endParaRPr b="1" i="0" sz="1764" u="none" cap="none" strike="noStrike">
              <a:solidFill>
                <a:srgbClr val="000000"/>
              </a:solidFill>
              <a:latin typeface="Arial"/>
              <a:ea typeface="Arial"/>
              <a:cs typeface="Arial"/>
              <a:sym typeface="Arial"/>
            </a:endParaRPr>
          </a:p>
        </p:txBody>
      </p:sp>
      <p:sp>
        <p:nvSpPr>
          <p:cNvPr id="335" name="Google Shape;335;p4"/>
          <p:cNvSpPr txBox="1"/>
          <p:nvPr/>
        </p:nvSpPr>
        <p:spPr>
          <a:xfrm>
            <a:off x="26883" y="5112110"/>
            <a:ext cx="3984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D</a:t>
            </a:r>
            <a:endParaRPr b="1" i="0" sz="1764" u="none" cap="none" strike="noStrike">
              <a:solidFill>
                <a:srgbClr val="000000"/>
              </a:solidFill>
              <a:latin typeface="Arial"/>
              <a:ea typeface="Arial"/>
              <a:cs typeface="Arial"/>
              <a:sym typeface="Arial"/>
            </a:endParaRPr>
          </a:p>
        </p:txBody>
      </p:sp>
      <p:sp>
        <p:nvSpPr>
          <p:cNvPr id="336" name="Google Shape;336;p4"/>
          <p:cNvSpPr txBox="1"/>
          <p:nvPr/>
        </p:nvSpPr>
        <p:spPr>
          <a:xfrm>
            <a:off x="4398440" y="5030496"/>
            <a:ext cx="3984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E</a:t>
            </a:r>
            <a:endParaRPr b="1" i="0" sz="1764" u="none" cap="none" strike="noStrike">
              <a:solidFill>
                <a:srgbClr val="000000"/>
              </a:solidFill>
              <a:latin typeface="Arial"/>
              <a:ea typeface="Arial"/>
              <a:cs typeface="Arial"/>
              <a:sym typeface="Arial"/>
            </a:endParaRPr>
          </a:p>
        </p:txBody>
      </p:sp>
      <p:sp>
        <p:nvSpPr>
          <p:cNvPr id="337" name="Google Shape;337;p4"/>
          <p:cNvSpPr txBox="1"/>
          <p:nvPr/>
        </p:nvSpPr>
        <p:spPr>
          <a:xfrm>
            <a:off x="8228639" y="5083850"/>
            <a:ext cx="3984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F</a:t>
            </a:r>
            <a:endParaRPr b="1" i="0" sz="1764" u="none" cap="none" strike="noStrike">
              <a:solidFill>
                <a:srgbClr val="000000"/>
              </a:solidFill>
              <a:latin typeface="Arial"/>
              <a:ea typeface="Arial"/>
              <a:cs typeface="Arial"/>
              <a:sym typeface="Arial"/>
            </a:endParaRPr>
          </a:p>
        </p:txBody>
      </p:sp>
      <p:pic>
        <p:nvPicPr>
          <p:cNvPr id="338" name="Google Shape;338;p4"/>
          <p:cNvPicPr preferRelativeResize="0"/>
          <p:nvPr/>
        </p:nvPicPr>
        <p:blipFill rotWithShape="1">
          <a:blip r:embed="rId3">
            <a:alphaModFix/>
          </a:blip>
          <a:srcRect b="0" l="0" r="0" t="0"/>
          <a:stretch/>
        </p:blipFill>
        <p:spPr>
          <a:xfrm>
            <a:off x="-1" y="-14722"/>
            <a:ext cx="4447966" cy="5337559"/>
          </a:xfrm>
          <a:prstGeom prst="rect">
            <a:avLst/>
          </a:prstGeom>
          <a:noFill/>
          <a:ln>
            <a:noFill/>
          </a:ln>
        </p:spPr>
      </p:pic>
      <p:pic>
        <p:nvPicPr>
          <p:cNvPr id="339" name="Google Shape;339;p4"/>
          <p:cNvPicPr preferRelativeResize="0"/>
          <p:nvPr/>
        </p:nvPicPr>
        <p:blipFill rotWithShape="1">
          <a:blip r:embed="rId4">
            <a:alphaModFix/>
          </a:blip>
          <a:srcRect b="0" l="0" r="0" t="0"/>
          <a:stretch/>
        </p:blipFill>
        <p:spPr>
          <a:xfrm>
            <a:off x="4585034" y="557858"/>
            <a:ext cx="3729736" cy="3781299"/>
          </a:xfrm>
          <a:prstGeom prst="rect">
            <a:avLst/>
          </a:prstGeom>
          <a:noFill/>
          <a:ln>
            <a:noFill/>
          </a:ln>
        </p:spPr>
      </p:pic>
      <p:pic>
        <p:nvPicPr>
          <p:cNvPr id="340" name="Google Shape;340;p4"/>
          <p:cNvPicPr preferRelativeResize="0"/>
          <p:nvPr/>
        </p:nvPicPr>
        <p:blipFill rotWithShape="1">
          <a:blip r:embed="rId5">
            <a:alphaModFix/>
          </a:blip>
          <a:srcRect b="0" l="0" r="0" t="0"/>
          <a:stretch/>
        </p:blipFill>
        <p:spPr>
          <a:xfrm>
            <a:off x="8078694" y="511047"/>
            <a:ext cx="5637307" cy="3365214"/>
          </a:xfrm>
          <a:prstGeom prst="rect">
            <a:avLst/>
          </a:prstGeom>
          <a:noFill/>
          <a:ln>
            <a:noFill/>
          </a:ln>
        </p:spPr>
      </p:pic>
      <p:pic>
        <p:nvPicPr>
          <p:cNvPr id="341" name="Google Shape;341;p4"/>
          <p:cNvPicPr preferRelativeResize="0"/>
          <p:nvPr/>
        </p:nvPicPr>
        <p:blipFill rotWithShape="1">
          <a:blip r:embed="rId6">
            <a:alphaModFix/>
          </a:blip>
          <a:srcRect b="0" l="0" r="0" t="0"/>
          <a:stretch/>
        </p:blipFill>
        <p:spPr>
          <a:xfrm>
            <a:off x="4670" y="5451395"/>
            <a:ext cx="4475299" cy="4209439"/>
          </a:xfrm>
          <a:prstGeom prst="rect">
            <a:avLst/>
          </a:prstGeom>
          <a:noFill/>
          <a:ln>
            <a:noFill/>
          </a:ln>
        </p:spPr>
      </p:pic>
      <p:pic>
        <p:nvPicPr>
          <p:cNvPr id="342" name="Google Shape;342;p4"/>
          <p:cNvPicPr preferRelativeResize="0"/>
          <p:nvPr/>
        </p:nvPicPr>
        <p:blipFill rotWithShape="1">
          <a:blip r:embed="rId7">
            <a:alphaModFix/>
          </a:blip>
          <a:srcRect b="0" l="0" r="0" t="0"/>
          <a:stretch/>
        </p:blipFill>
        <p:spPr>
          <a:xfrm>
            <a:off x="4486835" y="5399005"/>
            <a:ext cx="3852609" cy="6014787"/>
          </a:xfrm>
          <a:prstGeom prst="rect">
            <a:avLst/>
          </a:prstGeom>
          <a:noFill/>
          <a:ln>
            <a:noFill/>
          </a:ln>
        </p:spPr>
      </p:pic>
      <p:pic>
        <p:nvPicPr>
          <p:cNvPr id="343" name="Google Shape;343;p4"/>
          <p:cNvPicPr preferRelativeResize="0"/>
          <p:nvPr/>
        </p:nvPicPr>
        <p:blipFill rotWithShape="1">
          <a:blip r:embed="rId8">
            <a:alphaModFix/>
          </a:blip>
          <a:srcRect b="0" l="0" r="0" t="0"/>
          <a:stretch/>
        </p:blipFill>
        <p:spPr>
          <a:xfrm>
            <a:off x="8769997" y="5258556"/>
            <a:ext cx="4889567" cy="456203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pic>
        <p:nvPicPr>
          <p:cNvPr descr="A picture containing text, writing implement, colorful, pencil&#10;&#10;Description automatically generated" id="348" name="Google Shape;348;p5"/>
          <p:cNvPicPr preferRelativeResize="0"/>
          <p:nvPr/>
        </p:nvPicPr>
        <p:blipFill rotWithShape="1">
          <a:blip r:embed="rId3">
            <a:alphaModFix/>
          </a:blip>
          <a:srcRect b="0" l="0" r="0" t="0"/>
          <a:stretch/>
        </p:blipFill>
        <p:spPr>
          <a:xfrm>
            <a:off x="6460435" y="4699170"/>
            <a:ext cx="7206876" cy="7279207"/>
          </a:xfrm>
          <a:prstGeom prst="rect">
            <a:avLst/>
          </a:prstGeom>
          <a:noFill/>
          <a:ln>
            <a:noFill/>
          </a:ln>
        </p:spPr>
      </p:pic>
      <p:pic>
        <p:nvPicPr>
          <p:cNvPr descr="Chart&#10;&#10;Description automatically generated" id="349" name="Google Shape;349;p5"/>
          <p:cNvPicPr preferRelativeResize="0"/>
          <p:nvPr/>
        </p:nvPicPr>
        <p:blipFill rotWithShape="1">
          <a:blip r:embed="rId4">
            <a:alphaModFix/>
          </a:blip>
          <a:srcRect b="0" l="0" r="0" t="0"/>
          <a:stretch/>
        </p:blipFill>
        <p:spPr>
          <a:xfrm>
            <a:off x="-1" y="335523"/>
            <a:ext cx="7622143" cy="4012709"/>
          </a:xfrm>
          <a:prstGeom prst="rect">
            <a:avLst/>
          </a:prstGeom>
          <a:noFill/>
          <a:ln>
            <a:noFill/>
          </a:ln>
        </p:spPr>
      </p:pic>
      <p:sp>
        <p:nvSpPr>
          <p:cNvPr id="350" name="Google Shape;350;p5"/>
          <p:cNvSpPr txBox="1"/>
          <p:nvPr/>
        </p:nvSpPr>
        <p:spPr>
          <a:xfrm>
            <a:off x="-1" y="12217658"/>
            <a:ext cx="13716001"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0" i="0" lang="en-GB" sz="1764" u="none" cap="none" strike="noStrike">
                <a:solidFill>
                  <a:srgbClr val="000000"/>
                </a:solidFill>
                <a:latin typeface="Arial"/>
                <a:ea typeface="Arial"/>
                <a:cs typeface="Arial"/>
                <a:sym typeface="Arial"/>
              </a:rPr>
              <a:t>Figure 3: Top MRs common across all the 10 cancers where invasiveness has a significant prognostic impact</a:t>
            </a:r>
            <a:endParaRPr b="0" i="0" sz="1764" u="none" cap="none" strike="noStrike">
              <a:solidFill>
                <a:srgbClr val="000000"/>
              </a:solidFill>
              <a:latin typeface="Arial"/>
              <a:ea typeface="Arial"/>
              <a:cs typeface="Arial"/>
              <a:sym typeface="Arial"/>
            </a:endParaRPr>
          </a:p>
        </p:txBody>
      </p:sp>
      <p:sp>
        <p:nvSpPr>
          <p:cNvPr id="351" name="Google Shape;351;p5"/>
          <p:cNvSpPr txBox="1"/>
          <p:nvPr/>
        </p:nvSpPr>
        <p:spPr>
          <a:xfrm>
            <a:off x="0" y="-15416"/>
            <a:ext cx="3339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A</a:t>
            </a:r>
            <a:endParaRPr b="1" i="0" sz="1764" u="none" cap="none" strike="noStrike">
              <a:solidFill>
                <a:srgbClr val="000000"/>
              </a:solidFill>
              <a:latin typeface="Arial"/>
              <a:ea typeface="Arial"/>
              <a:cs typeface="Arial"/>
              <a:sym typeface="Arial"/>
            </a:endParaRPr>
          </a:p>
        </p:txBody>
      </p:sp>
      <p:sp>
        <p:nvSpPr>
          <p:cNvPr id="352" name="Google Shape;352;p5"/>
          <p:cNvSpPr txBox="1"/>
          <p:nvPr/>
        </p:nvSpPr>
        <p:spPr>
          <a:xfrm>
            <a:off x="0" y="4543182"/>
            <a:ext cx="3339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C</a:t>
            </a:r>
            <a:endParaRPr b="1" i="0" sz="1764" u="none" cap="none" strike="noStrike">
              <a:solidFill>
                <a:srgbClr val="000000"/>
              </a:solidFill>
              <a:latin typeface="Arial"/>
              <a:ea typeface="Arial"/>
              <a:cs typeface="Arial"/>
              <a:sym typeface="Arial"/>
            </a:endParaRPr>
          </a:p>
        </p:txBody>
      </p:sp>
      <p:sp>
        <p:nvSpPr>
          <p:cNvPr id="353" name="Google Shape;353;p5"/>
          <p:cNvSpPr txBox="1"/>
          <p:nvPr/>
        </p:nvSpPr>
        <p:spPr>
          <a:xfrm>
            <a:off x="6460435" y="4650883"/>
            <a:ext cx="3339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D</a:t>
            </a:r>
            <a:endParaRPr b="1" i="0" sz="1764" u="none" cap="none" strike="noStrike">
              <a:solidFill>
                <a:srgbClr val="000000"/>
              </a:solidFill>
              <a:latin typeface="Arial"/>
              <a:ea typeface="Arial"/>
              <a:cs typeface="Arial"/>
              <a:sym typeface="Arial"/>
            </a:endParaRPr>
          </a:p>
        </p:txBody>
      </p:sp>
      <p:pic>
        <p:nvPicPr>
          <p:cNvPr id="354" name="Google Shape;354;p5"/>
          <p:cNvPicPr preferRelativeResize="0"/>
          <p:nvPr/>
        </p:nvPicPr>
        <p:blipFill rotWithShape="1">
          <a:blip r:embed="rId5">
            <a:alphaModFix/>
          </a:blip>
          <a:srcRect b="0" l="0" r="0" t="0"/>
          <a:stretch/>
        </p:blipFill>
        <p:spPr>
          <a:xfrm>
            <a:off x="0" y="4890164"/>
            <a:ext cx="6460435" cy="5147050"/>
          </a:xfrm>
          <a:prstGeom prst="rect">
            <a:avLst/>
          </a:prstGeom>
          <a:noFill/>
          <a:ln>
            <a:noFill/>
          </a:ln>
        </p:spPr>
      </p:pic>
      <p:pic>
        <p:nvPicPr>
          <p:cNvPr descr="Chart, scatter chart&#10;&#10;Description automatically generated" id="355" name="Google Shape;355;p5"/>
          <p:cNvPicPr preferRelativeResize="0"/>
          <p:nvPr/>
        </p:nvPicPr>
        <p:blipFill rotWithShape="1">
          <a:blip r:embed="rId6">
            <a:alphaModFix/>
          </a:blip>
          <a:srcRect b="0" l="0" r="0" t="0"/>
          <a:stretch/>
        </p:blipFill>
        <p:spPr>
          <a:xfrm>
            <a:off x="6773024" y="124299"/>
            <a:ext cx="6894287" cy="4467579"/>
          </a:xfrm>
          <a:prstGeom prst="rect">
            <a:avLst/>
          </a:prstGeom>
          <a:noFill/>
          <a:ln>
            <a:noFill/>
          </a:ln>
        </p:spPr>
      </p:pic>
      <p:sp>
        <p:nvSpPr>
          <p:cNvPr id="356" name="Google Shape;356;p5"/>
          <p:cNvSpPr txBox="1"/>
          <p:nvPr/>
        </p:nvSpPr>
        <p:spPr>
          <a:xfrm>
            <a:off x="6638703" y="-49346"/>
            <a:ext cx="3339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B</a:t>
            </a:r>
            <a:endParaRPr b="1" i="0" sz="1764"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6"/>
          <p:cNvSpPr txBox="1"/>
          <p:nvPr/>
        </p:nvSpPr>
        <p:spPr>
          <a:xfrm>
            <a:off x="0" y="-114303"/>
            <a:ext cx="2940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A</a:t>
            </a:r>
            <a:endParaRPr b="1" i="0" sz="1764" u="none" cap="none" strike="noStrike">
              <a:solidFill>
                <a:srgbClr val="000000"/>
              </a:solidFill>
              <a:latin typeface="Arial"/>
              <a:ea typeface="Arial"/>
              <a:cs typeface="Arial"/>
              <a:sym typeface="Arial"/>
            </a:endParaRPr>
          </a:p>
        </p:txBody>
      </p:sp>
      <p:sp>
        <p:nvSpPr>
          <p:cNvPr id="362" name="Google Shape;362;p6"/>
          <p:cNvSpPr txBox="1"/>
          <p:nvPr/>
        </p:nvSpPr>
        <p:spPr>
          <a:xfrm>
            <a:off x="6464611" y="-129550"/>
            <a:ext cx="2940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B</a:t>
            </a:r>
            <a:endParaRPr b="1" i="0" sz="1764" u="none" cap="none" strike="noStrike">
              <a:solidFill>
                <a:srgbClr val="000000"/>
              </a:solidFill>
              <a:latin typeface="Arial"/>
              <a:ea typeface="Arial"/>
              <a:cs typeface="Arial"/>
              <a:sym typeface="Arial"/>
            </a:endParaRPr>
          </a:p>
        </p:txBody>
      </p:sp>
      <p:sp>
        <p:nvSpPr>
          <p:cNvPr id="363" name="Google Shape;363;p6"/>
          <p:cNvSpPr txBox="1"/>
          <p:nvPr/>
        </p:nvSpPr>
        <p:spPr>
          <a:xfrm>
            <a:off x="0" y="5709962"/>
            <a:ext cx="294000" cy="45612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C</a:t>
            </a:r>
            <a:endParaRPr b="1" i="0" sz="1764" u="none" cap="none" strike="noStrike">
              <a:solidFill>
                <a:srgbClr val="000000"/>
              </a:solidFill>
              <a:latin typeface="Arial"/>
              <a:ea typeface="Arial"/>
              <a:cs typeface="Arial"/>
              <a:sym typeface="Arial"/>
            </a:endParaRPr>
          </a:p>
        </p:txBody>
      </p:sp>
      <p:sp>
        <p:nvSpPr>
          <p:cNvPr id="364" name="Google Shape;364;p6"/>
          <p:cNvSpPr txBox="1"/>
          <p:nvPr/>
        </p:nvSpPr>
        <p:spPr>
          <a:xfrm>
            <a:off x="-1" y="12988395"/>
            <a:ext cx="13700497" cy="72760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64"/>
              <a:buFont typeface="Arial"/>
              <a:buNone/>
            </a:pPr>
            <a:r>
              <a:rPr b="0" i="0" lang="en-GB" sz="1764" u="none" cap="none" strike="noStrike">
                <a:solidFill>
                  <a:srgbClr val="000000"/>
                </a:solidFill>
                <a:latin typeface="Arial"/>
                <a:ea typeface="Arial"/>
                <a:cs typeface="Arial"/>
                <a:sym typeface="Arial"/>
              </a:rPr>
              <a:t>Figure 4: Top MRs specific to INV High/Low phenotype (MR in &gt;5 out of 10 cancers). Pathways associated with INV Low and INV High specific MRs.</a:t>
            </a:r>
            <a:endParaRPr b="0" i="0" sz="1764" u="none" cap="none" strike="noStrike">
              <a:solidFill>
                <a:srgbClr val="000000"/>
              </a:solidFill>
              <a:latin typeface="Arial"/>
              <a:ea typeface="Arial"/>
              <a:cs typeface="Arial"/>
              <a:sym typeface="Arial"/>
            </a:endParaRPr>
          </a:p>
        </p:txBody>
      </p:sp>
      <p:pic>
        <p:nvPicPr>
          <p:cNvPr id="365" name="Google Shape;365;p6"/>
          <p:cNvPicPr preferRelativeResize="0"/>
          <p:nvPr/>
        </p:nvPicPr>
        <p:blipFill rotWithShape="1">
          <a:blip r:embed="rId3">
            <a:alphaModFix/>
          </a:blip>
          <a:srcRect b="0" l="0" r="0" t="0"/>
          <a:stretch/>
        </p:blipFill>
        <p:spPr>
          <a:xfrm>
            <a:off x="-1" y="113757"/>
            <a:ext cx="6464611" cy="5713839"/>
          </a:xfrm>
          <a:prstGeom prst="rect">
            <a:avLst/>
          </a:prstGeom>
          <a:noFill/>
          <a:ln>
            <a:noFill/>
          </a:ln>
        </p:spPr>
      </p:pic>
      <p:pic>
        <p:nvPicPr>
          <p:cNvPr id="366" name="Google Shape;366;p6"/>
          <p:cNvPicPr preferRelativeResize="0"/>
          <p:nvPr/>
        </p:nvPicPr>
        <p:blipFill rotWithShape="1">
          <a:blip r:embed="rId4">
            <a:alphaModFix/>
          </a:blip>
          <a:srcRect b="0" l="0" r="0" t="0"/>
          <a:stretch/>
        </p:blipFill>
        <p:spPr>
          <a:xfrm>
            <a:off x="6564000" y="327598"/>
            <a:ext cx="7167504" cy="5004741"/>
          </a:xfrm>
          <a:prstGeom prst="rect">
            <a:avLst/>
          </a:prstGeom>
          <a:noFill/>
          <a:ln>
            <a:noFill/>
          </a:ln>
        </p:spPr>
      </p:pic>
      <p:pic>
        <p:nvPicPr>
          <p:cNvPr descr="Diagram&#10;&#10;Description automatically generated with medium confidence" id="367" name="Google Shape;367;p6"/>
          <p:cNvPicPr preferRelativeResize="0"/>
          <p:nvPr/>
        </p:nvPicPr>
        <p:blipFill rotWithShape="1">
          <a:blip r:embed="rId5">
            <a:alphaModFix/>
          </a:blip>
          <a:srcRect b="0" l="0" r="0" t="0"/>
          <a:stretch/>
        </p:blipFill>
        <p:spPr>
          <a:xfrm>
            <a:off x="328104" y="5742340"/>
            <a:ext cx="11363152" cy="729396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pic>
        <p:nvPicPr>
          <p:cNvPr descr="Schematic, timeline&#10;&#10;Description automatically generated" id="372" name="Google Shape;372;p7"/>
          <p:cNvPicPr preferRelativeResize="0"/>
          <p:nvPr/>
        </p:nvPicPr>
        <p:blipFill rotWithShape="1">
          <a:blip r:embed="rId3">
            <a:alphaModFix/>
          </a:blip>
          <a:srcRect b="0" l="0" r="0" t="0"/>
          <a:stretch/>
        </p:blipFill>
        <p:spPr>
          <a:xfrm>
            <a:off x="0" y="6712765"/>
            <a:ext cx="8026628" cy="7003235"/>
          </a:xfrm>
          <a:prstGeom prst="rect">
            <a:avLst/>
          </a:prstGeom>
          <a:noFill/>
          <a:ln>
            <a:noFill/>
          </a:ln>
        </p:spPr>
      </p:pic>
      <p:pic>
        <p:nvPicPr>
          <p:cNvPr descr="A picture containing text, stationary&#10;&#10;Description automatically generated" id="373" name="Google Shape;373;p7"/>
          <p:cNvPicPr preferRelativeResize="0"/>
          <p:nvPr/>
        </p:nvPicPr>
        <p:blipFill rotWithShape="1">
          <a:blip r:embed="rId4">
            <a:alphaModFix/>
          </a:blip>
          <a:srcRect b="0" l="0" r="0" t="0"/>
          <a:stretch/>
        </p:blipFill>
        <p:spPr>
          <a:xfrm>
            <a:off x="0" y="0"/>
            <a:ext cx="8026628" cy="6858000"/>
          </a:xfrm>
          <a:prstGeom prst="rect">
            <a:avLst/>
          </a:prstGeom>
          <a:noFill/>
          <a:ln>
            <a:noFill/>
          </a:ln>
        </p:spPr>
      </p:pic>
      <p:sp>
        <p:nvSpPr>
          <p:cNvPr id="374" name="Google Shape;374;p7"/>
          <p:cNvSpPr txBox="1"/>
          <p:nvPr/>
        </p:nvSpPr>
        <p:spPr>
          <a:xfrm>
            <a:off x="0" y="43870"/>
            <a:ext cx="348172" cy="3638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A</a:t>
            </a:r>
            <a:endParaRPr b="0" i="0" sz="1400" u="none" cap="none" strike="noStrike">
              <a:solidFill>
                <a:srgbClr val="000000"/>
              </a:solidFill>
              <a:latin typeface="Arial"/>
              <a:ea typeface="Arial"/>
              <a:cs typeface="Arial"/>
              <a:sym typeface="Arial"/>
            </a:endParaRPr>
          </a:p>
        </p:txBody>
      </p:sp>
      <p:sp>
        <p:nvSpPr>
          <p:cNvPr id="375" name="Google Shape;375;p7"/>
          <p:cNvSpPr txBox="1"/>
          <p:nvPr/>
        </p:nvSpPr>
        <p:spPr>
          <a:xfrm>
            <a:off x="0" y="6732643"/>
            <a:ext cx="348172" cy="3638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764"/>
              <a:buFont typeface="Arial"/>
              <a:buNone/>
            </a:pPr>
            <a:r>
              <a:rPr b="1" i="0" lang="en-GB" sz="1764" u="none" cap="none" strike="noStrike">
                <a:solidFill>
                  <a:srgbClr val="000000"/>
                </a:solidFill>
                <a:latin typeface="Arial"/>
                <a:ea typeface="Arial"/>
                <a:cs typeface="Arial"/>
                <a:sym typeface="Arial"/>
              </a:rPr>
              <a:t>B</a:t>
            </a:r>
            <a:endParaRPr b="0" i="0" sz="1400" u="none" cap="none" strike="noStrike">
              <a:solidFill>
                <a:srgbClr val="000000"/>
              </a:solidFill>
              <a:latin typeface="Arial"/>
              <a:ea typeface="Arial"/>
              <a:cs typeface="Arial"/>
              <a:sym typeface="Arial"/>
            </a:endParaRPr>
          </a:p>
        </p:txBody>
      </p:sp>
      <p:sp>
        <p:nvSpPr>
          <p:cNvPr id="376" name="Google Shape;376;p7"/>
          <p:cNvSpPr txBox="1"/>
          <p:nvPr/>
        </p:nvSpPr>
        <p:spPr>
          <a:xfrm>
            <a:off x="8746435" y="407688"/>
            <a:ext cx="4969565" cy="14497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764"/>
              <a:buFont typeface="Arial"/>
              <a:buNone/>
            </a:pPr>
            <a:r>
              <a:rPr b="0" i="0" lang="en-GB" sz="1764" u="none" cap="none" strike="noStrike">
                <a:solidFill>
                  <a:srgbClr val="000000"/>
                </a:solidFill>
                <a:latin typeface="Arial"/>
                <a:ea typeface="Arial"/>
                <a:cs typeface="Arial"/>
                <a:sym typeface="Arial"/>
              </a:rPr>
              <a:t>Figure 5: Validation of INV High and INV Low specific MR activity in cancers where INV is not prognostic. Independent validation of INV High and Low specific MR activity in datasets obtained from PRECOG repository</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